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87" r:id="rId3"/>
    <p:sldId id="288" r:id="rId4"/>
    <p:sldId id="257" r:id="rId5"/>
    <p:sldId id="290" r:id="rId6"/>
    <p:sldId id="262" r:id="rId7"/>
    <p:sldId id="291" r:id="rId8"/>
    <p:sldId id="292" r:id="rId9"/>
    <p:sldId id="306" r:id="rId10"/>
    <p:sldId id="293" r:id="rId11"/>
    <p:sldId id="294" r:id="rId12"/>
    <p:sldId id="259" r:id="rId13"/>
    <p:sldId id="307" r:id="rId14"/>
    <p:sldId id="308" r:id="rId15"/>
    <p:sldId id="298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30"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009900"/>
    <a:srgbClr val="008000"/>
    <a:srgbClr val="FF0066"/>
    <a:srgbClr val="FF99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667" autoAdjust="0"/>
    <p:restoredTop sz="95057" autoAdjust="0"/>
  </p:normalViewPr>
  <p:slideViewPr>
    <p:cSldViewPr>
      <p:cViewPr varScale="1">
        <p:scale>
          <a:sx n="71" d="100"/>
          <a:sy n="71" d="100"/>
        </p:scale>
        <p:origin x="-130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2A2FEA-8268-46F4-9D6A-A0B0BEFA6ACA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99C2CB-262B-4700-96F7-F87FCD20D9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39903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99C2CB-262B-4700-96F7-F87FCD20D995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2090C-3EE7-4CD2-8AB0-436A6BD2E109}" type="datetimeFigureOut">
              <a:rPr lang="ru-RU"/>
              <a:pPr>
                <a:defRPr/>
              </a:pPr>
              <a:t>12.03.2021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F0521-6404-40F6-A716-4DB45B2A5C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E2CD84-FDDC-42EF-808D-1894D744F7DB}" type="datetimeFigureOut">
              <a:rPr lang="ru-RU"/>
              <a:pPr>
                <a:defRPr/>
              </a:pPr>
              <a:t>12.03.2021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6C03A-ED63-41C7-9762-221C9F022F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1BBD5-7BDC-49EB-985A-16640F104D7B}" type="datetimeFigureOut">
              <a:rPr lang="ru-RU"/>
              <a:pPr>
                <a:defRPr/>
              </a:pPr>
              <a:t>12.03.2021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7EDDB-AB58-4775-94FB-4C60320884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E04FA-EF5E-4716-B47B-657FE379F64B}" type="datetimeFigureOut">
              <a:rPr lang="ru-RU"/>
              <a:pPr>
                <a:defRPr/>
              </a:pPr>
              <a:t>12.03.2021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C8CFD-E424-4A69-BECF-1627E69CA8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72A34-D39C-4920-9F69-15C297C16B3B}" type="datetimeFigureOut">
              <a:rPr lang="ru-RU"/>
              <a:pPr>
                <a:defRPr/>
              </a:pPr>
              <a:t>12.03.2021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DBC32-0AA0-4810-966B-C697A9F69B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483E0-9EAE-47D1-8304-B460C37D0FC7}" type="datetimeFigureOut">
              <a:rPr lang="ru-RU"/>
              <a:pPr>
                <a:defRPr/>
              </a:pPr>
              <a:t>12.03.2021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75B25-E154-4D2F-9E00-6DFBA07AED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6F5C4-BCC3-4FBE-96BA-B8BBF2581C6C}" type="datetimeFigureOut">
              <a:rPr lang="ru-RU"/>
              <a:pPr>
                <a:defRPr/>
              </a:pPr>
              <a:t>12.03.2021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AD386-0F57-4435-90DF-0AA9F29C51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3630A-57F8-4265-940F-9401F4CF6007}" type="datetimeFigureOut">
              <a:rPr lang="ru-RU"/>
              <a:pPr>
                <a:defRPr/>
              </a:pPr>
              <a:t>12.03.2021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78BCE-6A63-47C9-B5B1-8801F35FF5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4AEC5-3BB0-463A-BFCB-A2E00949EE7C}" type="datetimeFigureOut">
              <a:rPr lang="ru-RU"/>
              <a:pPr>
                <a:defRPr/>
              </a:pPr>
              <a:t>12.03.2021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08DC5-E0E5-418D-A69A-0D99632805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7A732-6085-48F3-B408-63E8BB56FA6B}" type="datetimeFigureOut">
              <a:rPr lang="ru-RU"/>
              <a:pPr>
                <a:defRPr/>
              </a:pPr>
              <a:t>12.03.2021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3D3C5-D994-41C8-BAE1-9937202929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0B4BD-2DD0-4496-BB35-643D9D6CB00B}" type="datetimeFigureOut">
              <a:rPr lang="ru-RU"/>
              <a:pPr>
                <a:defRPr/>
              </a:pPr>
              <a:t>12.03.2021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EAD19-360D-46B7-811D-E21CA89634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AA03292-F308-40B2-A3EE-95611F02EE2D}" type="datetimeFigureOut">
              <a:rPr lang="ru-RU"/>
              <a:pPr>
                <a:defRPr/>
              </a:pPr>
              <a:t>12.03.2021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FEC492C-ACFB-4908-812D-8198BD5C77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>
    <p:wip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god2021bull.com/risunki-na-8-marta-dlya-detej-prostye-krasivye-dlya-srisovki-na-konkurs-raskraski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user\Desktop\601144237.gif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00100" y="285728"/>
            <a:ext cx="7358114" cy="5991228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2393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Прямоугольник 5"/>
          <p:cNvSpPr>
            <a:spLocks noChangeArrowheads="1"/>
          </p:cNvSpPr>
          <p:nvPr/>
        </p:nvSpPr>
        <p:spPr bwMode="auto">
          <a:xfrm>
            <a:off x="0" y="357166"/>
            <a:ext cx="3929058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3399"/>
                </a:solidFill>
                <a:latin typeface="Comic Sans MS" pitchFamily="66" charset="0"/>
              </a:rPr>
              <a:t>  </a:t>
            </a:r>
            <a:r>
              <a:rPr lang="ru-RU" sz="3200" b="1" dirty="0" smtClean="0">
                <a:solidFill>
                  <a:srgbClr val="003399"/>
                </a:solidFill>
                <a:latin typeface="Comic Sans MS" pitchFamily="66" charset="0"/>
              </a:rPr>
              <a:t>Для корзинки берем цветной лист бумаги формата А4, нарезаем на полоски примерно до середины, полоски режем разной длины.   </a:t>
            </a:r>
          </a:p>
        </p:txBody>
      </p:sp>
      <p:pic>
        <p:nvPicPr>
          <p:cNvPr id="5122" name="Picture 2" descr="C:\Users\Пользователь\Pictures\Saved Pictures\20210216_1749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571480"/>
            <a:ext cx="4857760" cy="4857760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1"/>
          <p:cNvSpPr>
            <a:spLocks noChangeArrowheads="1"/>
          </p:cNvSpPr>
          <p:nvPr/>
        </p:nvSpPr>
        <p:spPr bwMode="auto">
          <a:xfrm>
            <a:off x="214282" y="214313"/>
            <a:ext cx="864396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3399"/>
                </a:solidFill>
                <a:latin typeface="Comic Sans MS" pitchFamily="66" charset="0"/>
              </a:rPr>
              <a:t> Так же из цветной бумаги, для украшения корзинки, вырезаем цветочки разных размеров. </a:t>
            </a:r>
            <a:endParaRPr lang="ru-RU" sz="2400" b="1" dirty="0">
              <a:solidFill>
                <a:srgbClr val="003399"/>
              </a:solidFill>
              <a:latin typeface="Comic Sans MS" pitchFamily="66" charset="0"/>
            </a:endParaRPr>
          </a:p>
        </p:txBody>
      </p:sp>
      <p:pic>
        <p:nvPicPr>
          <p:cNvPr id="6146" name="Picture 2" descr="C:\Users\Пользователь\Desktop\20210217_1253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142984"/>
            <a:ext cx="6929486" cy="5500726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Pictures\Saved Pictures\20210301_1025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9" y="1214422"/>
            <a:ext cx="8361265" cy="414814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 advTm="6390">
        <p:dissolve/>
      </p:transition>
    </mc:Choice>
    <mc:Fallback>
      <p:transition spd="slow" advClick="0" advTm="639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0000FF"/>
                </a:solidFill>
              </a:rPr>
              <a:t>Для травки необходимо нарезать полоски зеленого цвета.  Мелко, мелко режем полоски, не дорезая до конца. </a:t>
            </a:r>
            <a:endParaRPr lang="ru-RU" sz="3200" b="1" dirty="0">
              <a:solidFill>
                <a:srgbClr val="0000FF"/>
              </a:solidFill>
            </a:endParaRPr>
          </a:p>
        </p:txBody>
      </p:sp>
      <p:pic>
        <p:nvPicPr>
          <p:cNvPr id="3" name="Picture 2" descr="C:\Users\Пользователь\Pictures\Saved Pictures\20210216_1748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857364"/>
            <a:ext cx="7643866" cy="4661330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rgbClr val="0000FF"/>
                </a:solidFill>
              </a:rPr>
              <a:t>По шаблону обводим и вырезаем фей.</a:t>
            </a:r>
            <a:endParaRPr lang="ru-RU" sz="4000" b="1" dirty="0">
              <a:solidFill>
                <a:srgbClr val="0000FF"/>
              </a:solidFill>
            </a:endParaRPr>
          </a:p>
        </p:txBody>
      </p:sp>
      <p:pic>
        <p:nvPicPr>
          <p:cNvPr id="3" name="Picture 2" descr="C:\Users\Пользователь\Pictures\Saved Pictures\20210218_1625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500150"/>
            <a:ext cx="6500858" cy="5357850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2"/>
          <p:cNvSpPr>
            <a:spLocks noChangeArrowheads="1"/>
          </p:cNvSpPr>
          <p:nvPr/>
        </p:nvSpPr>
        <p:spPr bwMode="auto">
          <a:xfrm>
            <a:off x="285720" y="642918"/>
            <a:ext cx="821537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  <a:latin typeface="Arial Black" pitchFamily="34" charset="0"/>
              </a:rPr>
              <a:t>Приклеиваем все заготовки на ватман.</a:t>
            </a:r>
            <a:endParaRPr lang="ru-RU" sz="2800" b="1" dirty="0">
              <a:solidFill>
                <a:srgbClr val="0000FF"/>
              </a:solidFill>
              <a:latin typeface="Arial Black" pitchFamily="34" charset="0"/>
            </a:endParaRPr>
          </a:p>
        </p:txBody>
      </p:sp>
      <p:pic>
        <p:nvPicPr>
          <p:cNvPr id="5122" name="Picture 2" descr="C:\Users\Пользователь\Desktop\20210301_1025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357274"/>
            <a:ext cx="6715172" cy="5500726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рямоугольник 3"/>
          <p:cNvSpPr>
            <a:spLocks noChangeArrowheads="1"/>
          </p:cNvSpPr>
          <p:nvPr/>
        </p:nvSpPr>
        <p:spPr bwMode="auto">
          <a:xfrm>
            <a:off x="0" y="500042"/>
            <a:ext cx="6286512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3399"/>
                </a:solidFill>
                <a:latin typeface="a_BodoniNova" pitchFamily="18" charset="-52"/>
              </a:rPr>
              <a:t>С днём 8 Марта! </a:t>
            </a:r>
            <a:br>
              <a:rPr lang="ru-RU" sz="3600" b="1" dirty="0">
                <a:solidFill>
                  <a:srgbClr val="003399"/>
                </a:solidFill>
                <a:latin typeface="a_BodoniNova" pitchFamily="18" charset="-52"/>
              </a:rPr>
            </a:br>
            <a:r>
              <a:rPr lang="ru-RU" sz="3600" b="1" dirty="0">
                <a:solidFill>
                  <a:srgbClr val="003399"/>
                </a:solidFill>
                <a:latin typeface="a_BodoniNova" pitchFamily="18" charset="-52"/>
              </a:rPr>
              <a:t>С праздником весенним! </a:t>
            </a:r>
            <a:br>
              <a:rPr lang="ru-RU" sz="3600" b="1" dirty="0">
                <a:solidFill>
                  <a:srgbClr val="003399"/>
                </a:solidFill>
                <a:latin typeface="a_BodoniNova" pitchFamily="18" charset="-52"/>
              </a:rPr>
            </a:br>
            <a:r>
              <a:rPr lang="ru-RU" sz="3600" b="1" dirty="0">
                <a:solidFill>
                  <a:srgbClr val="003399"/>
                </a:solidFill>
                <a:latin typeface="a_BodoniNova" pitchFamily="18" charset="-52"/>
              </a:rPr>
              <a:t>Льётся пусть повсюду </a:t>
            </a:r>
            <a:br>
              <a:rPr lang="ru-RU" sz="3600" b="1" dirty="0">
                <a:solidFill>
                  <a:srgbClr val="003399"/>
                </a:solidFill>
                <a:latin typeface="a_BodoniNova" pitchFamily="18" charset="-52"/>
              </a:rPr>
            </a:br>
            <a:r>
              <a:rPr lang="ru-RU" sz="3600" b="1" dirty="0">
                <a:solidFill>
                  <a:srgbClr val="003399"/>
                </a:solidFill>
                <a:latin typeface="a_BodoniNova" pitchFamily="18" charset="-52"/>
              </a:rPr>
              <a:t>Звонкое веселье! </a:t>
            </a:r>
            <a:endParaRPr lang="ru-RU" sz="3600" b="1" dirty="0" smtClean="0">
              <a:solidFill>
                <a:srgbClr val="003399"/>
              </a:solidFill>
              <a:latin typeface="a_BodoniNova" pitchFamily="18" charset="-52"/>
            </a:endParaRPr>
          </a:p>
          <a:p>
            <a:r>
              <a:rPr lang="ru-RU" sz="3600" b="1" dirty="0">
                <a:solidFill>
                  <a:srgbClr val="003399"/>
                </a:solidFill>
                <a:latin typeface="a_BodoniNova" pitchFamily="18" charset="-52"/>
              </a:rPr>
              <a:t/>
            </a:r>
            <a:br>
              <a:rPr lang="ru-RU" sz="3600" b="1" dirty="0">
                <a:solidFill>
                  <a:srgbClr val="003399"/>
                </a:solidFill>
                <a:latin typeface="a_BodoniNova" pitchFamily="18" charset="-52"/>
              </a:rPr>
            </a:br>
            <a:r>
              <a:rPr lang="ru-RU" sz="3600" b="1" dirty="0">
                <a:solidFill>
                  <a:srgbClr val="003399"/>
                </a:solidFill>
                <a:latin typeface="a_BodoniNova" pitchFamily="18" charset="-52"/>
              </a:rPr>
              <a:t>Пусть сияет солнце! </a:t>
            </a:r>
            <a:br>
              <a:rPr lang="ru-RU" sz="3600" b="1" dirty="0">
                <a:solidFill>
                  <a:srgbClr val="003399"/>
                </a:solidFill>
                <a:latin typeface="a_BodoniNova" pitchFamily="18" charset="-52"/>
              </a:rPr>
            </a:br>
            <a:r>
              <a:rPr lang="ru-RU" sz="3600" b="1" dirty="0">
                <a:solidFill>
                  <a:srgbClr val="003399"/>
                </a:solidFill>
                <a:latin typeface="a_BodoniNova" pitchFamily="18" charset="-52"/>
              </a:rPr>
              <a:t>Пусть </a:t>
            </a:r>
            <a:r>
              <a:rPr lang="ru-RU" sz="3600" b="1" dirty="0" smtClean="0">
                <a:solidFill>
                  <a:srgbClr val="003399"/>
                </a:solidFill>
                <a:latin typeface="a_BodoniNova" pitchFamily="18" charset="-52"/>
              </a:rPr>
              <a:t>уйдут </a:t>
            </a:r>
            <a:r>
              <a:rPr lang="ru-RU" sz="3600" b="1" dirty="0">
                <a:solidFill>
                  <a:srgbClr val="003399"/>
                </a:solidFill>
                <a:latin typeface="a_BodoniNova" pitchFamily="18" charset="-52"/>
              </a:rPr>
              <a:t>морозы! </a:t>
            </a:r>
            <a:br>
              <a:rPr lang="ru-RU" sz="3600" b="1" dirty="0">
                <a:solidFill>
                  <a:srgbClr val="003399"/>
                </a:solidFill>
                <a:latin typeface="a_BodoniNova" pitchFamily="18" charset="-52"/>
              </a:rPr>
            </a:br>
            <a:r>
              <a:rPr lang="ru-RU" sz="3600" b="1" dirty="0">
                <a:solidFill>
                  <a:srgbClr val="003399"/>
                </a:solidFill>
                <a:latin typeface="a_BodoniNova" pitchFamily="18" charset="-52"/>
              </a:rPr>
              <a:t>Пусть прогонит зиму </a:t>
            </a:r>
            <a:br>
              <a:rPr lang="ru-RU" sz="3600" b="1" dirty="0">
                <a:solidFill>
                  <a:srgbClr val="003399"/>
                </a:solidFill>
                <a:latin typeface="a_BodoniNova" pitchFamily="18" charset="-52"/>
              </a:rPr>
            </a:br>
            <a:r>
              <a:rPr lang="ru-RU" sz="3600" b="1" dirty="0">
                <a:solidFill>
                  <a:srgbClr val="003399"/>
                </a:solidFill>
                <a:latin typeface="a_BodoniNova" pitchFamily="18" charset="-52"/>
              </a:rPr>
              <a:t>Веточка мимозы! </a:t>
            </a:r>
          </a:p>
        </p:txBody>
      </p:sp>
      <p:pic>
        <p:nvPicPr>
          <p:cNvPr id="3075" name="Рисунок 6" descr="ff4382a16ed7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332288">
            <a:off x="4914362" y="1713158"/>
            <a:ext cx="395287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14282" y="214290"/>
            <a:ext cx="407196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</a:rPr>
              <a:t>Стенгазеты и плакаты на </a:t>
            </a:r>
            <a:r>
              <a:rPr lang="ru-RU" sz="2400" b="1" dirty="0" smtClean="0">
                <a:solidFill>
                  <a:srgbClr val="0000FF"/>
                </a:solidFill>
                <a:hlinkClick r:id="rId2"/>
              </a:rPr>
              <a:t>8 Марта</a:t>
            </a:r>
            <a:r>
              <a:rPr lang="ru-RU" sz="2400" b="1" dirty="0" smtClean="0">
                <a:solidFill>
                  <a:srgbClr val="0000FF"/>
                </a:solidFill>
              </a:rPr>
              <a:t> своими руками — традиционные варианты поздравлений для девочек, мам и бабушек в детских садах и школах. Но не только дети готовят поздравления в таком  формате для дорогих женщин.  Далее вы узнаете, как сделать оригинальный плакат на 8 Марта, какой материал использовать для этой цели, а также что на нем написать, дабы порадовать женщин всех возрастов в их праздник.</a:t>
            </a:r>
            <a:endParaRPr lang="ru-RU" sz="2400" b="1" dirty="0">
              <a:solidFill>
                <a:srgbClr val="0000FF"/>
              </a:solidFill>
            </a:endParaRPr>
          </a:p>
        </p:txBody>
      </p:sp>
      <p:pic>
        <p:nvPicPr>
          <p:cNvPr id="1026" name="Picture 2" descr="C:\Users\Пользователь\Desktop\20210301_1025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778" y="785794"/>
            <a:ext cx="4929222" cy="4929222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43000"/>
          </a:xfrm>
        </p:spPr>
        <p:txBody>
          <a:bodyPr/>
          <a:lstStyle/>
          <a:p>
            <a:r>
              <a:rPr lang="ru-RU" sz="8000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Необходимые материалы для изготовления стенгазеты:</a:t>
            </a:r>
            <a:endParaRPr lang="ru-RU" sz="8000" i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348880"/>
            <a:ext cx="4392488" cy="3816424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  <a:cs typeface="Aharoni" pitchFamily="2" charset="-79"/>
              </a:rPr>
              <a:t> </a:t>
            </a:r>
          </a:p>
          <a:p>
            <a:pPr>
              <a:buNone/>
            </a:pPr>
            <a:endParaRPr lang="ru-RU" sz="24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</p:txBody>
      </p:sp>
      <p:sp>
        <p:nvSpPr>
          <p:cNvPr id="7" name="Прямоугольник 1"/>
          <p:cNvSpPr>
            <a:spLocks noChangeArrowheads="1"/>
          </p:cNvSpPr>
          <p:nvPr/>
        </p:nvSpPr>
        <p:spPr bwMode="auto">
          <a:xfrm>
            <a:off x="214282" y="2000240"/>
            <a:ext cx="421484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3399"/>
                </a:solidFill>
                <a:latin typeface="Comic Sans MS" pitchFamily="66" charset="0"/>
              </a:rPr>
              <a:t>		</a:t>
            </a:r>
            <a:r>
              <a:rPr lang="ru-RU" sz="2400" b="1" dirty="0" smtClean="0">
                <a:solidFill>
                  <a:srgbClr val="003399"/>
                </a:solidFill>
                <a:latin typeface="Comic Sans MS" pitchFamily="66" charset="0"/>
              </a:rPr>
              <a:t> </a:t>
            </a:r>
            <a:endParaRPr lang="ru-RU" sz="2400" b="1" dirty="0">
              <a:solidFill>
                <a:srgbClr val="003399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18542">
        <p:split orient="vert"/>
      </p:transition>
    </mc:Choice>
    <mc:Fallback>
      <p:transition spd="slow" advClick="0" advTm="18542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1"/>
          <p:cNvSpPr>
            <a:spLocks noChangeArrowheads="1"/>
          </p:cNvSpPr>
          <p:nvPr/>
        </p:nvSpPr>
        <p:spPr bwMode="auto">
          <a:xfrm>
            <a:off x="4572000" y="214290"/>
            <a:ext cx="457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003399"/>
                </a:solidFill>
                <a:latin typeface="Comic Sans MS" pitchFamily="66" charset="0"/>
              </a:rPr>
              <a:t>* </a:t>
            </a:r>
            <a:endParaRPr lang="ru-RU" sz="2400" b="1" dirty="0">
              <a:latin typeface="Comic Sans MS" pitchFamily="66" charset="0"/>
            </a:endParaRPr>
          </a:p>
        </p:txBody>
      </p:sp>
      <p:pic>
        <p:nvPicPr>
          <p:cNvPr id="2050" name="Picture 2" descr="C:\Users\Пользователь\Pictures\Saved Pictures\20210216_1727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14290"/>
            <a:ext cx="7858180" cy="6429420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42976" y="285728"/>
            <a:ext cx="421484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3399"/>
                </a:solidFill>
                <a:latin typeface="Comic Sans MS" pitchFamily="66" charset="0"/>
              </a:rPr>
              <a:t>Обводим на цветной бумаге по шаблону цветок, на одного ребенка необходимо 2 цветка разного цвета, вырезаем.  </a:t>
            </a:r>
            <a:endParaRPr lang="ru-RU" sz="4000" b="1" dirty="0">
              <a:solidFill>
                <a:srgbClr val="003399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Click="0" advTm="14750">
        <p14:reveal/>
      </p:transition>
    </mc:Choice>
    <mc:Fallback>
      <p:transition spd="slow" advClick="0" advTm="147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ользователь\Desktop\20210216_1728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30" y="0"/>
            <a:ext cx="4643470" cy="4643470"/>
          </a:xfrm>
          <a:prstGeom prst="rect">
            <a:avLst/>
          </a:prstGeom>
          <a:noFill/>
        </p:spPr>
      </p:pic>
      <p:pic>
        <p:nvPicPr>
          <p:cNvPr id="3075" name="Picture 3" descr="C:\Users\Пользователь\Desktop\20210216_1728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71654"/>
            <a:ext cx="4786346" cy="4786346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4"/>
          <p:cNvSpPr>
            <a:spLocks noChangeArrowheads="1"/>
          </p:cNvSpPr>
          <p:nvPr/>
        </p:nvSpPr>
        <p:spPr bwMode="auto">
          <a:xfrm>
            <a:off x="285720" y="0"/>
            <a:ext cx="871543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3399"/>
                </a:solidFill>
                <a:latin typeface="Comic Sans MS" pitchFamily="66" charset="0"/>
              </a:rPr>
              <a:t>Склеиваем вырезанные из цветной бумаги цветы, а с обратной стороны на клей приклеиваем деревянные шпажки. Серединку цветка украшаем фотографиями детей, также можно использовать  фотографии мам или бабушек.</a:t>
            </a:r>
            <a:endParaRPr lang="ru-RU" sz="2800" b="1" dirty="0">
              <a:solidFill>
                <a:srgbClr val="003399"/>
              </a:solidFill>
              <a:latin typeface="Comic Sans MS" pitchFamily="66" charset="0"/>
            </a:endParaRPr>
          </a:p>
        </p:txBody>
      </p:sp>
      <p:pic>
        <p:nvPicPr>
          <p:cNvPr id="1026" name="Picture 2" descr="C:\Users\Пользователь\Pictures\Saved Pictures\IMG-20210217-WA0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928934"/>
            <a:ext cx="7359894" cy="3581407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esktop\20210226_1746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785794"/>
            <a:ext cx="6929486" cy="5643602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wipe/>
  </p:transition>
</p:sld>
</file>

<file path=ppt/theme/theme1.xml><?xml version="1.0" encoding="utf-8"?>
<a:theme xmlns:a="http://schemas.openxmlformats.org/drawingml/2006/main" name="66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66</Template>
  <TotalTime>699</TotalTime>
  <Words>138</Words>
  <Application>Microsoft Office PowerPoint</Application>
  <PresentationFormat>Экран (4:3)</PresentationFormat>
  <Paragraphs>27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66</vt:lpstr>
      <vt:lpstr>Слайд 1</vt:lpstr>
      <vt:lpstr>Слайд 2</vt:lpstr>
      <vt:lpstr>Слайд 3</vt:lpstr>
      <vt:lpstr>Необходимые материалы для изготовления стенгазеты: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Для травки необходимо нарезать полоски зеленого цвета.  Мелко, мелко режем полоски, не дорезая до конца. </vt:lpstr>
      <vt:lpstr>По шаблону обводим и вырезаем фей.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</cp:lastModifiedBy>
  <cp:revision>81</cp:revision>
  <dcterms:created xsi:type="dcterms:W3CDTF">2015-02-21T15:56:24Z</dcterms:created>
  <dcterms:modified xsi:type="dcterms:W3CDTF">2021-03-12T06:07:06Z</dcterms:modified>
</cp:coreProperties>
</file>