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B2FBE-879A-47FD-B2B1-5AAD04F54E8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A1098-52DA-46A7-9DB7-DFE3FE1C7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B2FBE-879A-47FD-B2B1-5AAD04F54E8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A1098-52DA-46A7-9DB7-DFE3FE1C7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B2FBE-879A-47FD-B2B1-5AAD04F54E8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A1098-52DA-46A7-9DB7-DFE3FE1C7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B2FBE-879A-47FD-B2B1-5AAD04F54E8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A1098-52DA-46A7-9DB7-DFE3FE1C7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B2FBE-879A-47FD-B2B1-5AAD04F54E8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A1098-52DA-46A7-9DB7-DFE3FE1C7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B2FBE-879A-47FD-B2B1-5AAD04F54E8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A1098-52DA-46A7-9DB7-DFE3FE1C7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B2FBE-879A-47FD-B2B1-5AAD04F54E8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A1098-52DA-46A7-9DB7-DFE3FE1C7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B2FBE-879A-47FD-B2B1-5AAD04F54E8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A1098-52DA-46A7-9DB7-DFE3FE1C7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B2FBE-879A-47FD-B2B1-5AAD04F54E8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A1098-52DA-46A7-9DB7-DFE3FE1C7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B2FBE-879A-47FD-B2B1-5AAD04F54E8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A1098-52DA-46A7-9DB7-DFE3FE1C7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B2FBE-879A-47FD-B2B1-5AAD04F54E8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A1098-52DA-46A7-9DB7-DFE3FE1C7E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5B2FBE-879A-47FD-B2B1-5AAD04F54E8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E5A1098-52DA-46A7-9DB7-DFE3FE1C7E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Спортивное развлечение «Поздравляем с 23 февраля»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Выполнили:</a:t>
            </a:r>
          </a:p>
          <a:p>
            <a:pPr algn="r"/>
            <a:r>
              <a:rPr lang="ru-RU" dirty="0" err="1" smtClean="0"/>
              <a:t>Безгодова</a:t>
            </a:r>
            <a:r>
              <a:rPr lang="ru-RU" dirty="0" smtClean="0"/>
              <a:t> Е.Н.</a:t>
            </a:r>
          </a:p>
          <a:p>
            <a:pPr algn="r"/>
            <a:r>
              <a:rPr lang="ru-RU" dirty="0" err="1" smtClean="0"/>
              <a:t>Ведясова</a:t>
            </a:r>
            <a:r>
              <a:rPr lang="ru-RU" dirty="0" smtClean="0"/>
              <a:t> Н.В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Исполнение песни «Раз, два, три»</a:t>
            </a:r>
            <a:endParaRPr lang="ru-RU" dirty="0"/>
          </a:p>
        </p:txBody>
      </p:sp>
      <p:pic>
        <p:nvPicPr>
          <p:cNvPr id="4" name="Содержимое 3" descr="IMG_20220218_102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4584" y="530225"/>
            <a:ext cx="3140869" cy="41878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Разминка с флажками</a:t>
            </a:r>
            <a:endParaRPr lang="ru-RU" dirty="0"/>
          </a:p>
        </p:txBody>
      </p:sp>
      <p:pic>
        <p:nvPicPr>
          <p:cNvPr id="5" name="Содержимое 4" descr="IMG_20220218_1027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4429" y="530225"/>
            <a:ext cx="3292079" cy="4389438"/>
          </a:xfrm>
        </p:spPr>
      </p:pic>
      <p:pic>
        <p:nvPicPr>
          <p:cNvPr id="6" name="Содержимое 5" descr="IMG_20220218_1032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5436" y="530225"/>
            <a:ext cx="3292078" cy="43894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Подвижная игра «Собери снаряды»</a:t>
            </a:r>
            <a:endParaRPr lang="ru-RU" dirty="0"/>
          </a:p>
        </p:txBody>
      </p:sp>
      <p:pic>
        <p:nvPicPr>
          <p:cNvPr id="5" name="Содержимое 4" descr="IMG_20220218_1039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4430" y="530225"/>
            <a:ext cx="3292078" cy="4389438"/>
          </a:xfrm>
        </p:spPr>
      </p:pic>
      <p:pic>
        <p:nvPicPr>
          <p:cNvPr id="6" name="Содержимое 5" descr="IMG_20220218_1039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5436" y="530225"/>
            <a:ext cx="3292078" cy="43894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Подвижная игра «Действуй по сигналу»</a:t>
            </a:r>
            <a:endParaRPr lang="ru-RU" dirty="0"/>
          </a:p>
        </p:txBody>
      </p:sp>
      <p:pic>
        <p:nvPicPr>
          <p:cNvPr id="5" name="Содержимое 4" descr="IMG_20220218_1041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4430" y="530225"/>
            <a:ext cx="3292078" cy="4389438"/>
          </a:xfrm>
        </p:spPr>
      </p:pic>
      <p:pic>
        <p:nvPicPr>
          <p:cNvPr id="6" name="Содержимое 5" descr="IMG_20220218_1041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5436" y="530225"/>
            <a:ext cx="3292078" cy="43894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Поздравляем мальчиков!</a:t>
            </a:r>
            <a:endParaRPr lang="ru-RU" dirty="0"/>
          </a:p>
        </p:txBody>
      </p:sp>
      <p:pic>
        <p:nvPicPr>
          <p:cNvPr id="5" name="Содержимое 4" descr="IMG_20220218_1046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4430" y="530225"/>
            <a:ext cx="3292078" cy="4389438"/>
          </a:xfrm>
        </p:spPr>
      </p:pic>
      <p:pic>
        <p:nvPicPr>
          <p:cNvPr id="6" name="Содержимое 5" descr="IMG_20220218_1046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5436" y="530225"/>
            <a:ext cx="3292078" cy="43894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Мы-спортивные</a:t>
            </a:r>
            <a:r>
              <a:rPr lang="ru-RU" dirty="0" smtClean="0"/>
              <a:t> ребята!</a:t>
            </a:r>
            <a:endParaRPr lang="ru-RU" dirty="0"/>
          </a:p>
        </p:txBody>
      </p:sp>
      <p:pic>
        <p:nvPicPr>
          <p:cNvPr id="5" name="Содержимое 4" descr="IMG_20220218_104755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4430" y="530225"/>
            <a:ext cx="3292078" cy="4389438"/>
          </a:xfrm>
        </p:spPr>
      </p:pic>
      <p:pic>
        <p:nvPicPr>
          <p:cNvPr id="8" name="Содержимое 7" descr="IMG_20220218_1048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5436" y="530225"/>
            <a:ext cx="3292078" cy="43894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Поздравляем с 23 февраля!</a:t>
            </a:r>
            <a:endParaRPr lang="ru-RU" dirty="0"/>
          </a:p>
        </p:txBody>
      </p:sp>
      <p:pic>
        <p:nvPicPr>
          <p:cNvPr id="5" name="Содержимое 4" descr="IMG_20220218_1051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4430" y="530225"/>
            <a:ext cx="3292078" cy="4389438"/>
          </a:xfrm>
        </p:spPr>
      </p:pic>
      <p:pic>
        <p:nvPicPr>
          <p:cNvPr id="8" name="Содержимое 7" descr="IMG_20220218_1052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5436" y="530225"/>
            <a:ext cx="3292078" cy="43894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143116"/>
            <a:ext cx="8183880" cy="135732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</TotalTime>
  <Words>55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Спортивное развлечение «Поздравляем с 23 февраля»</vt:lpstr>
      <vt:lpstr>Исполнение песни «Раз, два, три»</vt:lpstr>
      <vt:lpstr>Разминка с флажками</vt:lpstr>
      <vt:lpstr>Подвижная игра «Собери снаряды»</vt:lpstr>
      <vt:lpstr>Подвижная игра «Действуй по сигналу»</vt:lpstr>
      <vt:lpstr>Поздравляем мальчиков!</vt:lpstr>
      <vt:lpstr>Мы-спортивные ребята!</vt:lpstr>
      <vt:lpstr>Поздравляем с 23 февраля!</vt:lpstr>
      <vt:lpstr>Спасибо за внимание!!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Спортивное развлечение «Поздравляем с 23 февраля»</dc:title>
  <dc:creator>Пользователь</dc:creator>
  <cp:lastModifiedBy>Пользователь</cp:lastModifiedBy>
  <cp:revision>1</cp:revision>
  <dcterms:created xsi:type="dcterms:W3CDTF">2022-03-22T04:34:22Z</dcterms:created>
  <dcterms:modified xsi:type="dcterms:W3CDTF">2022-03-22T04:42:12Z</dcterms:modified>
</cp:coreProperties>
</file>