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399" r:id="rId3"/>
    <p:sldId id="401" r:id="rId4"/>
    <p:sldId id="402" r:id="rId5"/>
    <p:sldId id="257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5" r:id="rId17"/>
    <p:sldId id="278" r:id="rId18"/>
    <p:sldId id="281" r:id="rId19"/>
    <p:sldId id="292" r:id="rId20"/>
    <p:sldId id="285" r:id="rId21"/>
    <p:sldId id="294" r:id="rId22"/>
    <p:sldId id="297" r:id="rId23"/>
    <p:sldId id="298" r:id="rId24"/>
    <p:sldId id="306" r:id="rId25"/>
    <p:sldId id="310" r:id="rId26"/>
    <p:sldId id="311" r:id="rId27"/>
    <p:sldId id="313" r:id="rId28"/>
    <p:sldId id="314" r:id="rId29"/>
    <p:sldId id="3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>
        <p:scale>
          <a:sx n="96" d="100"/>
          <a:sy n="96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55A5FF-4B86-4725-BD5C-7497E3092069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E7DBF5-2F14-4D81-AEC0-F43C42676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68EF2C-4C38-4479-ACDC-21457744C3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5F9-2B1D-45C7-B7DF-A9F2EBA219B8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3F63-CDF8-48B8-949F-F972CC3FC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79BA-D88A-4069-B23B-FAC110F4ED4D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CC07-0C00-43AD-9320-949233B4E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9287-9913-4118-99A3-4D785987BC94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4C64-C914-4C13-8ECC-6D1A689E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4E2-8A38-45AC-AB61-CAFBB1543B22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E5C2-C017-404F-9355-67ACE67A4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3278-2829-4B73-B673-2D7A99DEEDD8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BA7A-3AD2-4155-8542-1F93CBA8C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7CBE-2728-4826-8B80-C371870D746E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C685-7D5E-461C-8486-564EE9CCE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2859-EBFA-4DC8-BDE2-D231EC6C2188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02E7-8CE2-4168-907A-6312E89A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A2D-1CFC-4ED2-82FB-00C5DDBA2751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F959-C2A4-4C58-8311-ABE8819F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25D8-71F2-4C6E-ABFB-9D29E979CC5B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9C99-6D8D-4B91-A77A-98BE58581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6397-F771-4DA4-A22B-ADA6CC09671F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2700-84AF-4367-B53A-B34515AB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5613-6E35-4149-94E5-969485C03E93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FD6B-8321-494C-9183-CE6D2EB3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EFB3F-5AAB-4775-B1BC-02155E55F7E0}" type="datetimeFigureOut">
              <a:rPr lang="ru-RU"/>
              <a:pPr>
                <a:defRPr/>
              </a:pPr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947FD-1402-4C45-BBA9-EA64405B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Театральная деятельность в младшем дошкольном возрасте.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https://yt3.ggpht.com/ytc/AAUvwnjWbTTgJYRATkTMgs7yR9tvp1Noge2CMn6V2Wk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77200"/>
            <a:ext cx="6120680" cy="4570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2 группа\IMG-20220121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666"/>
            <a:ext cx="8136904" cy="581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0" descr="https://izhevsk.ru/forums/icons/forum_pictures/003821/38212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500438"/>
            <a:ext cx="5003801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2 группа\IMG-20220121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8" descr="https://img0.liveinternet.ru/images/attach/c/2/83/122/83122954_large_0c959b8244f7d5b2fa8b896f1c2a31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589588"/>
            <a:ext cx="15367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2 группа\IMG-20220121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40621"/>
            <a:ext cx="7380312" cy="53249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0" name="Picture 4" descr="https://thumbs.dreamstime.com/b/%D0%BA%D0%BE%D1%82%D0%B5%D0%BD%D0%BE%D0%BA-%D0%B8%D0%BC%D0%B1%D0%B8%D1%80%D1%8F-%D1%81%D0%B8%D0%B4%D1%8F-%D0%BD%D0%B0-%D0%B1%D0%B5%D0%BB%D0%BE%D0%B9-%D0%BF%D1%80%D0%B5%D0%B4%D0%BF%D0%BE%D1%81%D1%8B%D0%BB%D0%BA%D0%B5-%D0%BC%D0%B8%D0%BB%D0%BE%D0%B5-%D0%B6%D0%B8%D0%B2%D0%BE%D1%82%D0%BD%D0%BE%D0%B5-%D0%B2-%D1%81%D1%82%D0%B8%D0%BB%D0%B5-146699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25144"/>
            <a:ext cx="1547664" cy="154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827088" y="188913"/>
            <a:ext cx="748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Кисонька поела и песенку запела. -«Мяу!»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ds05.infourok.ru/uploads/ex/0e6e/000ea0e5-5b950085/2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5472608" cy="3168352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870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Группа  4 </a:t>
            </a:r>
            <a:endParaRPr lang="ru-RU" sz="6600" dirty="0" smtClean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(вторая группа раннего возраста).</a:t>
            </a:r>
            <a:endParaRPr lang="ru-RU" sz="6600" dirty="0"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Репка.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 группа репка\20220120_16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927213" cy="52356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042988" y="188913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Выросла репка большая- пребольшая. Стал Дед репку из земли тянуть…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4 группа репка\IMG-2022011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60840" cy="56362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684213" y="188913"/>
            <a:ext cx="777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Все мы рядышком сидим и на сказочку глядим.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4 группа репка\20220120_163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50162"/>
            <a:ext cx="7524328" cy="548474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755650" y="115888"/>
            <a:ext cx="770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Тянут- потянут, а вытянуть не могут.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4 группа репка\IMG-20220117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18018"/>
            <a:ext cx="7740352" cy="57308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684213" y="188913"/>
            <a:ext cx="784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Чтоб работа шла скорей, заиграем веселей.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4 группа репка\IMG-20220117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79676"/>
            <a:ext cx="7668344" cy="56437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68" name="Picture 4" descr="https://i.ytimg.com/vi/5I8Lt_ub4eo/maxresdefault.jpg"/>
          <p:cNvPicPr>
            <a:picLocks noChangeAspect="1" noChangeArrowheads="1"/>
          </p:cNvPicPr>
          <p:nvPr/>
        </p:nvPicPr>
        <p:blipFill>
          <a:blip r:embed="rId3" cstate="print"/>
          <a:srcRect t="4011" r="7480" b="7730"/>
          <a:stretch>
            <a:fillRect/>
          </a:stretch>
        </p:blipFill>
        <p:spPr bwMode="auto">
          <a:xfrm>
            <a:off x="5940152" y="5013176"/>
            <a:ext cx="295232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684213" y="115888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Тянут- потянут репку…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s://cdn2.vectorstock.com/i/1000x1000/39/71/pink-curtains-vector-15403971.jpg"/>
          <p:cNvPicPr>
            <a:picLocks noChangeAspect="1" noChangeArrowheads="1"/>
          </p:cNvPicPr>
          <p:nvPr/>
        </p:nvPicPr>
        <p:blipFill>
          <a:blip r:embed="rId2" cstate="print"/>
          <a:srcRect b="9352"/>
          <a:stretch>
            <a:fillRect/>
          </a:stretch>
        </p:blipFill>
        <p:spPr bwMode="auto">
          <a:xfrm>
            <a:off x="0" y="0"/>
            <a:ext cx="915511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eduportal44.ru/Kostroma_EDU/ds16/SiteAssets/SitePages/%D0%9E%D0%B4%D1%83%D0%B2%D0%B0%D0%BD%D1%87%D0%B8%D0%BA%D0%B8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1"/>
            <a:ext cx="3196273" cy="3068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27784" y="1484785"/>
            <a:ext cx="4230216" cy="2134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8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группа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(младшая группа).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cs typeface="+mn-cs"/>
              </a:rPr>
              <a:t>Как цыплята маму искали.</a:t>
            </a:r>
            <a:endParaRPr lang="ru-RU" sz="3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5040560"/>
          </a:xfrm>
        </p:spPr>
        <p:txBody>
          <a:bodyPr/>
          <a:lstStyle/>
          <a:p>
            <a:endParaRPr lang="ru-RU" sz="1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Младший </a:t>
            </a: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дошкольный возраст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 - наиболее благоприятный период всестороннего развития ребенка. В 3-4 года у </a:t>
            </a: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детей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 </a:t>
            </a:r>
            <a:r>
              <a:rPr lang="ru-RU" sz="1800" u="sng" dirty="0" smtClean="0">
                <a:solidFill>
                  <a:schemeClr val="tx2"/>
                </a:solidFill>
                <a:latin typeface="Arial Black" pitchFamily="34" charset="0"/>
              </a:rPr>
              <a:t>активно развиваются все психические процессы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: </a:t>
            </a: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восприятие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, внимание, память, мышление, воображение и речь. В этот период происходит формирование основных качеств личности. </a:t>
            </a:r>
          </a:p>
          <a:p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Театр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 – это средство эмоционально-эстетического </a:t>
            </a:r>
            <a:r>
              <a:rPr lang="ru-RU" sz="1800" b="1" dirty="0" smtClean="0">
                <a:solidFill>
                  <a:schemeClr val="tx2"/>
                </a:solidFill>
                <a:latin typeface="Arial Black" pitchFamily="34" charset="0"/>
              </a:rPr>
              <a:t>воспитания детей в детском саду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. 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В младшей группе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театрализованная деятельность организовывается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так, чтобы детям самим не приходилось воспроизводить текст сказки, они выполняют определенное действие. Дети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в младших группах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с удовольствием перевоплощаются в знакомых животных, однако развить и обыграть сюжет пока не могут. </a:t>
            </a:r>
          </a:p>
          <a:p>
            <a:endParaRPr lang="ru-RU" sz="1800" dirty="0" smtClean="0">
              <a:solidFill>
                <a:srgbClr val="111111"/>
              </a:solidFill>
              <a:latin typeface="Arial"/>
            </a:endParaRPr>
          </a:p>
          <a:p>
            <a:endParaRPr lang="ru-RU" sz="1800" b="1" dirty="0" smtClean="0">
              <a:solidFill>
                <a:srgbClr val="111111"/>
              </a:solidFill>
              <a:latin typeface="Arial"/>
            </a:endParaRPr>
          </a:p>
          <a:p>
            <a:endParaRPr lang="ru-RU" sz="1800" b="1" dirty="0" smtClean="0">
              <a:solidFill>
                <a:srgbClr val="111111"/>
              </a:solidFill>
              <a:latin typeface="Arial"/>
            </a:endParaRPr>
          </a:p>
          <a:p>
            <a:endParaRPr lang="ru-RU" sz="1800" b="1" dirty="0" smtClean="0">
              <a:solidFill>
                <a:srgbClr val="111111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4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" descr="C:\Users\User\Desktop\8 группа\Скриншот 24-01-2022 21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60877"/>
            <a:ext cx="7056784" cy="536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827088" y="115888"/>
            <a:ext cx="705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В деревушке у опушки Бабушка живёт в избушке…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User\Desktop\8 группа\Новая папка\Скриншот 25-01-2022 22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48466"/>
            <a:ext cx="7416824" cy="494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89240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Жила- была у Бабушки курочка с цыплятами, малыми ребятами.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2" name="Picture 2" descr="C:\Users\User\Desktop\8 группа\Скриншот 24-01-2022 212600.jpg"/>
          <p:cNvPicPr>
            <a:picLocks noChangeAspect="1" noChangeArrowheads="1"/>
          </p:cNvPicPr>
          <p:nvPr/>
        </p:nvPicPr>
        <p:blipFill>
          <a:blip r:embed="rId3" cstate="print"/>
          <a:srcRect r="5627"/>
          <a:stretch>
            <a:fillRect/>
          </a:stretch>
        </p:blipFill>
        <p:spPr bwMode="auto">
          <a:xfrm>
            <a:off x="1118352" y="836712"/>
            <a:ext cx="6786980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971550" y="115888"/>
            <a:ext cx="7056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Мама- курочка пропала…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 «Ты наша мама?»-спросили цыплята котёнка.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6" name="Picture 2" descr="C:\Users\User\Desktop\8 группа\Скриншот 24-01-2022 212644.jpg"/>
          <p:cNvPicPr>
            <a:picLocks noChangeAspect="1" noChangeArrowheads="1"/>
          </p:cNvPicPr>
          <p:nvPr/>
        </p:nvPicPr>
        <p:blipFill>
          <a:blip r:embed="rId3" cstate="print"/>
          <a:srcRect r="7476" b="705"/>
          <a:stretch>
            <a:fillRect/>
          </a:stretch>
        </p:blipFill>
        <p:spPr bwMode="auto">
          <a:xfrm>
            <a:off x="683568" y="755299"/>
            <a:ext cx="7344816" cy="52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684213" y="188913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Цыплята ищут маму…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8 группа\Скриншот 24-01-2022 213254.jpg"/>
          <p:cNvPicPr>
            <a:picLocks noChangeAspect="1" noChangeArrowheads="1"/>
          </p:cNvPicPr>
          <p:nvPr/>
        </p:nvPicPr>
        <p:blipFill>
          <a:blip r:embed="rId2" cstate="print"/>
          <a:srcRect r="7476" b="1586"/>
          <a:stretch>
            <a:fillRect/>
          </a:stretch>
        </p:blipFill>
        <p:spPr bwMode="auto">
          <a:xfrm>
            <a:off x="971600" y="814981"/>
            <a:ext cx="6941568" cy="513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900113" y="188913"/>
            <a:ext cx="712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Присели цыплята отдохнуть.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4" name="Picture 2" descr="C:\Users\User\Desktop\8 группа\Скриншот 24-01-2022 213514.jpg"/>
          <p:cNvPicPr>
            <a:picLocks noChangeAspect="1" noChangeArrowheads="1"/>
          </p:cNvPicPr>
          <p:nvPr/>
        </p:nvPicPr>
        <p:blipFill>
          <a:blip r:embed="rId3" cstate="print"/>
          <a:srcRect r="5113" b="1378"/>
          <a:stretch>
            <a:fillRect/>
          </a:stretch>
        </p:blipFill>
        <p:spPr bwMode="auto">
          <a:xfrm>
            <a:off x="1043608" y="903270"/>
            <a:ext cx="6897190" cy="511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042988" y="260350"/>
            <a:ext cx="684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Мама- курочка ищет цыплят.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18" name="Picture 2" descr="C:\Users\User\Desktop\8 группа\Скриншот 24-01-2022 213552.jpg"/>
          <p:cNvPicPr>
            <a:picLocks noChangeAspect="1" noChangeArrowheads="1"/>
          </p:cNvPicPr>
          <p:nvPr/>
        </p:nvPicPr>
        <p:blipFill>
          <a:blip r:embed="rId3" cstate="print"/>
          <a:srcRect r="6688" b="15160"/>
          <a:stretch>
            <a:fillRect/>
          </a:stretch>
        </p:blipFill>
        <p:spPr bwMode="auto">
          <a:xfrm>
            <a:off x="1043608" y="940401"/>
            <a:ext cx="6866101" cy="508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900113" y="115888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Увидели цыплята мамочку. 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Обрадовались!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2" descr="C:\Users\User\Desktop\8 группа\Скриншот 24-01-2022 213702.jpg"/>
          <p:cNvPicPr>
            <a:picLocks noChangeAspect="1" noChangeArrowheads="1"/>
          </p:cNvPicPr>
          <p:nvPr/>
        </p:nvPicPr>
        <p:blipFill>
          <a:blip r:embed="rId3" cstate="print"/>
          <a:srcRect r="1176"/>
          <a:stretch>
            <a:fillRect/>
          </a:stretch>
        </p:blipFill>
        <p:spPr bwMode="auto">
          <a:xfrm>
            <a:off x="971600" y="888294"/>
            <a:ext cx="6906010" cy="51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971550" y="260350"/>
            <a:ext cx="684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-Обещаем маму слушать!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0" name="Picture 2" descr="C:\Users\User\Desktop\8 группа\Скриншот 24-01-2022 213835.jpg"/>
          <p:cNvPicPr>
            <a:picLocks noChangeAspect="1" noChangeArrowheads="1"/>
          </p:cNvPicPr>
          <p:nvPr/>
        </p:nvPicPr>
        <p:blipFill>
          <a:blip r:embed="rId3" cstate="print"/>
          <a:srcRect r="5901"/>
          <a:stretch>
            <a:fillRect/>
          </a:stretch>
        </p:blipFill>
        <p:spPr bwMode="auto">
          <a:xfrm>
            <a:off x="827584" y="920840"/>
            <a:ext cx="7056784" cy="510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827088" y="188913"/>
            <a:ext cx="7058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Танцуем полечку для мамочки.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https://ds05.infourok.ru/uploads/ex/0d40/00059f07-3bd69c51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5040560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Формирование интереса к театрализованным играм складывается в процессе просмотра кукольных спектаклей, которые показывает воспитатель, стимулирующий желания ребенка включиться в спектакль, дополняя отдельные фразы в диалогах героев, устойчивые обороты зачина и концовки сказки. Внимание детей фиксируется на том, что в конце куклы кланяются, просят поблагодарить их, похлопать в ладоши. У детей развивается желание участвовать в игровых драматических миниатюрах на свободные темы. Условия для проявления самостоятельности и творчества дошкольников в театрализованных играх следующие: содержание игр должно соответствовать интересам и возможностям детей; педагогическое сопровождение строить с учетом постепенного нарастания самостоятельности и творчества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ребенка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  <a:endParaRPr lang="ru-RU" sz="18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551723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504056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В младшем дошкольном возрасте педагог создает условия для индивидуальных режиссерских игр с помощью насыщения предметно-игровой среды мелкими образными игрушками (куколки, матрешки, звери, технические игрушки, конструкторы, мебель и др.). Участие педагога в индивидуальных режиссерских играх проявляется в разыгрывании им бытовых и сказочных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ситуаций, </a:t>
            </a:r>
            <a:r>
              <a:rPr lang="ru-RU" sz="1800" dirty="0" smtClean="0">
                <a:solidFill>
                  <a:schemeClr val="tx2"/>
                </a:solidFill>
                <a:latin typeface="Arial Black" pitchFamily="34" charset="0"/>
              </a:rPr>
              <a:t>показе пользования ролевой речью, звукоподражанием, втягивании ребенка в игру, подсказывании реплик, объяснении действий.</a:t>
            </a:r>
            <a:endParaRPr lang="ru-RU" sz="1800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4" descr="https://yt3.ggpht.com/a/AATXAJyK7Z3qvnbLF7LNQ1mXCFV8MOrtNXMpcSYIF3u3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79912" y="3356992"/>
            <a:ext cx="1944216" cy="192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 rtlCol="0"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  <a:t>Группа №2 </a:t>
            </a:r>
            <a:br>
              <a:rPr lang="ru-RU" sz="27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</a:br>
            <a:r>
              <a:rPr lang="ru-RU" sz="27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  <a:t>(Первая группа раннего возраста).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  <a:t/>
            </a:r>
            <a:br>
              <a:rPr lang="ru-RU" sz="3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ea typeface="BatangChe" pitchFamily="49" charset="-127"/>
              </a:rPr>
              <a:t>Кошка Мурка в гостях у ребят.</a:t>
            </a:r>
            <a:endParaRPr lang="ru-RU" sz="3600" b="1" cap="all" dirty="0">
              <a:ln/>
              <a:solidFill>
                <a:schemeClr val="accent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  <a:ea typeface="BatangChe" pitchFamily="49" charset="-127"/>
            </a:endParaRPr>
          </a:p>
        </p:txBody>
      </p:sp>
      <p:pic>
        <p:nvPicPr>
          <p:cNvPr id="4100" name="Picture 4" descr="https://www.vippng.com/png/detail/64-649770_cartoon-katze-cartoon-picture-of-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608512" cy="3888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404813"/>
            <a:ext cx="7558087" cy="43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Кошку Мурку в гости ждём, песенкой её зовём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2" name="Picture 2" descr="C:\Users\User\Desktop\2 группа\IMG-2022012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52728" cy="479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2 группа\IMG-20220121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44388"/>
            <a:ext cx="6984776" cy="522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71550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Хлопай, хлопай веселей! Киска, приходи скорей!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2 группа\IMG-20220121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88832" cy="531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4" descr="https://liubavyshka.ru/_ph/19/1/62670794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654550"/>
            <a:ext cx="14763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84213" y="333375"/>
            <a:ext cx="7775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Киска к детям подошла, молочка просила!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2 группа\IMG-20220121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36120"/>
            <a:ext cx="7344816" cy="506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 descr="https://img-fotki.yandex.ru/get/6805/160780412.27b/0_135034_5a212a2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4652963"/>
            <a:ext cx="2733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00113" y="188913"/>
            <a:ext cx="7488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Угощаем кошку Мурку молоком.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1699</TotalTime>
  <Words>227</Words>
  <Application>Microsoft Office PowerPoint</Application>
  <PresentationFormat>Экран (4:3)</PresentationFormat>
  <Paragraphs>38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Театральная деятельность в младшем дошкольном возрасте. </vt:lpstr>
      <vt:lpstr>Слайд 2</vt:lpstr>
      <vt:lpstr>Слайд 3</vt:lpstr>
      <vt:lpstr>Слайд 4</vt:lpstr>
      <vt:lpstr>Группа №2  (Первая группа раннего возраста). Кошка Мурка в гостях у ребят.</vt:lpstr>
      <vt:lpstr>Кошку Мурку в гости ждём, песенкой её зовём.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№2. Кошка Мурка в гостях у ребят.</dc:title>
  <dc:creator>User</dc:creator>
  <cp:lastModifiedBy>User</cp:lastModifiedBy>
  <cp:revision>182</cp:revision>
  <dcterms:created xsi:type="dcterms:W3CDTF">2022-01-22T11:47:54Z</dcterms:created>
  <dcterms:modified xsi:type="dcterms:W3CDTF">2022-02-14T14:50:00Z</dcterms:modified>
</cp:coreProperties>
</file>