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0" d="100"/>
          <a:sy n="30" d="100"/>
        </p:scale>
        <p:origin x="-2526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Desktop\fotooboi-e-45174-ryabina-i-snegiri-zimniy-syujet-jivopisj-zakazposterov-ru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пк\Desktop\кормушки\IMG_20210203_160005.jpg"/>
          <p:cNvPicPr>
            <a:picLocks noChangeAspect="1" noChangeArrowheads="1"/>
          </p:cNvPicPr>
          <p:nvPr/>
        </p:nvPicPr>
        <p:blipFill>
          <a:blip r:embed="rId3" cstate="print"/>
          <a:srcRect t="11848" r="1632" b="16719"/>
          <a:stretch>
            <a:fillRect/>
          </a:stretch>
        </p:blipFill>
        <p:spPr bwMode="auto">
          <a:xfrm>
            <a:off x="1454340" y="1484784"/>
            <a:ext cx="6214003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4008" y="5157192"/>
            <a:ext cx="4211542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Выполнили в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оспитатели 11 группы: </a:t>
            </a:r>
          </a:p>
          <a:p>
            <a:pPr algn="r"/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Тарасенко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 Л.А.</a:t>
            </a:r>
          </a:p>
          <a:p>
            <a:pPr algn="r"/>
            <a:r>
              <a:rPr lang="ru-RU" sz="2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Запотраева</a:t>
            </a:r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 Я.В.</a:t>
            </a:r>
            <a:endParaRPr lang="ru-RU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04664"/>
            <a:ext cx="795637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Муниципальное бюджетное дошкольное учреждение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«Детский сад № 255»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5733256"/>
            <a:ext cx="2520280" cy="720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г. Барнаул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2022г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к\Desktop\fotooboi-e-45174-ryabina-i-snegiri-zimniy-syujet-jivopisj-zakazposterov-ru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пк\Desktop\кормушки\IMG_20210202_120239.jpg"/>
          <p:cNvPicPr>
            <a:picLocks noChangeAspect="1" noChangeArrowheads="1"/>
          </p:cNvPicPr>
          <p:nvPr/>
        </p:nvPicPr>
        <p:blipFill>
          <a:blip r:embed="rId3" cstate="print"/>
          <a:srcRect l="19512" t="11447"/>
          <a:stretch>
            <a:fillRect/>
          </a:stretch>
        </p:blipFill>
        <p:spPr bwMode="auto">
          <a:xfrm>
            <a:off x="237337" y="620688"/>
            <a:ext cx="5846831" cy="4824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68144" y="3645024"/>
            <a:ext cx="3275856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Воронина Маша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к\Desktop\fotooboi-e-45174-ryabina-i-snegiri-zimniy-syujet-jivopisj-zakazposterov-ru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пк\Desktop\кормушки\IMG_20210203_155351.jpg"/>
          <p:cNvPicPr>
            <a:picLocks noChangeAspect="1" noChangeArrowheads="1"/>
          </p:cNvPicPr>
          <p:nvPr/>
        </p:nvPicPr>
        <p:blipFill>
          <a:blip r:embed="rId3" cstate="print"/>
          <a:srcRect l="7595" t="21520" r="16156" b="9483"/>
          <a:stretch>
            <a:fillRect/>
          </a:stretch>
        </p:blipFill>
        <p:spPr bwMode="auto">
          <a:xfrm>
            <a:off x="467544" y="404664"/>
            <a:ext cx="4392488" cy="5299632"/>
          </a:xfrm>
          <a:prstGeom prst="rect">
            <a:avLst/>
          </a:prstGeom>
          <a:noFill/>
        </p:spPr>
      </p:pic>
      <p:pic>
        <p:nvPicPr>
          <p:cNvPr id="3075" name="Picture 3" descr="C:\Users\пк\Desktop\кормушки\IMG_20210203_155920.jpg"/>
          <p:cNvPicPr>
            <a:picLocks noChangeAspect="1" noChangeArrowheads="1"/>
          </p:cNvPicPr>
          <p:nvPr/>
        </p:nvPicPr>
        <p:blipFill>
          <a:blip r:embed="rId4" cstate="print"/>
          <a:srcRect l="3475" t="5863" r="7055" b="2277"/>
          <a:stretch>
            <a:fillRect/>
          </a:stretch>
        </p:blipFill>
        <p:spPr bwMode="auto">
          <a:xfrm>
            <a:off x="5652120" y="476672"/>
            <a:ext cx="2520280" cy="34500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4149080"/>
            <a:ext cx="3384376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Грохотова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к\Desktop\fotooboi-e-45174-ryabina-i-snegiri-zimniy-syujet-jivopisj-zakazposterov-ru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пк\Desktop\кормушки\IMG_20210203_155435.jpg"/>
          <p:cNvPicPr>
            <a:picLocks noChangeAspect="1" noChangeArrowheads="1"/>
          </p:cNvPicPr>
          <p:nvPr/>
        </p:nvPicPr>
        <p:blipFill>
          <a:blip r:embed="rId3" cstate="print"/>
          <a:srcRect l="9711" r="17709"/>
          <a:stretch>
            <a:fillRect/>
          </a:stretch>
        </p:blipFill>
        <p:spPr bwMode="auto">
          <a:xfrm>
            <a:off x="539552" y="476672"/>
            <a:ext cx="3528392" cy="5976664"/>
          </a:xfrm>
          <a:prstGeom prst="rect">
            <a:avLst/>
          </a:prstGeom>
          <a:noFill/>
        </p:spPr>
      </p:pic>
      <p:pic>
        <p:nvPicPr>
          <p:cNvPr id="4099" name="Picture 3" descr="C:\Users\пк\Desktop\кормушки\IMG_20210203_155819.jpg"/>
          <p:cNvPicPr>
            <a:picLocks noChangeAspect="1" noChangeArrowheads="1"/>
          </p:cNvPicPr>
          <p:nvPr/>
        </p:nvPicPr>
        <p:blipFill>
          <a:blip r:embed="rId4" cstate="print"/>
          <a:srcRect l="7692" t="9615"/>
          <a:stretch>
            <a:fillRect/>
          </a:stretch>
        </p:blipFill>
        <p:spPr bwMode="auto">
          <a:xfrm>
            <a:off x="5220072" y="416665"/>
            <a:ext cx="3456384" cy="40924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4797152"/>
            <a:ext cx="4320479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Ефименко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Алёна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к\Desktop\fotooboi-e-45174-ryabina-i-snegiri-zimniy-syujet-jivopisj-zakazposterov-ru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пк\Desktop\кормушки\IMG_20210203_155243.jpg"/>
          <p:cNvPicPr>
            <a:picLocks noChangeAspect="1" noChangeArrowheads="1"/>
          </p:cNvPicPr>
          <p:nvPr/>
        </p:nvPicPr>
        <p:blipFill>
          <a:blip r:embed="rId3" cstate="print"/>
          <a:srcRect l="22048" t="6085" r="8246" b="4859"/>
          <a:stretch>
            <a:fillRect/>
          </a:stretch>
        </p:blipFill>
        <p:spPr bwMode="auto">
          <a:xfrm>
            <a:off x="395536" y="476672"/>
            <a:ext cx="4584092" cy="4392488"/>
          </a:xfrm>
          <a:prstGeom prst="rect">
            <a:avLst/>
          </a:prstGeom>
          <a:noFill/>
        </p:spPr>
      </p:pic>
      <p:pic>
        <p:nvPicPr>
          <p:cNvPr id="5123" name="Picture 3" descr="C:\Users\пк\Desktop\кормушки\IMG_20210203_155805.jpg"/>
          <p:cNvPicPr>
            <a:picLocks noChangeAspect="1" noChangeArrowheads="1"/>
          </p:cNvPicPr>
          <p:nvPr/>
        </p:nvPicPr>
        <p:blipFill>
          <a:blip r:embed="rId4" cstate="print"/>
          <a:srcRect l="4063" t="11609" r="6556" b="3073"/>
          <a:stretch>
            <a:fillRect/>
          </a:stretch>
        </p:blipFill>
        <p:spPr bwMode="auto">
          <a:xfrm>
            <a:off x="5796136" y="476672"/>
            <a:ext cx="2093375" cy="2664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4149080"/>
            <a:ext cx="4067944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Железняков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Максим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к\Desktop\fotooboi-e-45174-ryabina-i-snegiri-zimniy-syujet-jivopisj-zakazposterov-ru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пк\Desktop\кормушки\IMG_20210203_155516.jpg"/>
          <p:cNvPicPr>
            <a:picLocks noChangeAspect="1" noChangeArrowheads="1"/>
          </p:cNvPicPr>
          <p:nvPr/>
        </p:nvPicPr>
        <p:blipFill>
          <a:blip r:embed="rId3" cstate="print"/>
          <a:srcRect t="8123" b="9823"/>
          <a:stretch>
            <a:fillRect/>
          </a:stretch>
        </p:blipFill>
        <p:spPr bwMode="auto">
          <a:xfrm>
            <a:off x="395536" y="404664"/>
            <a:ext cx="4738911" cy="5184576"/>
          </a:xfrm>
          <a:prstGeom prst="rect">
            <a:avLst/>
          </a:prstGeom>
          <a:noFill/>
        </p:spPr>
      </p:pic>
      <p:pic>
        <p:nvPicPr>
          <p:cNvPr id="6147" name="Picture 3" descr="C:\Users\пк\Desktop\кормушки\IMG_20210203_155731.jpg"/>
          <p:cNvPicPr>
            <a:picLocks noChangeAspect="1" noChangeArrowheads="1"/>
          </p:cNvPicPr>
          <p:nvPr/>
        </p:nvPicPr>
        <p:blipFill>
          <a:blip r:embed="rId4" cstate="print"/>
          <a:srcRect l="5008" t="18779" r="6522" b="3601"/>
          <a:stretch>
            <a:fillRect/>
          </a:stretch>
        </p:blipFill>
        <p:spPr bwMode="auto">
          <a:xfrm>
            <a:off x="5868144" y="476672"/>
            <a:ext cx="2808312" cy="32851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4509120"/>
            <a:ext cx="3995936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Прокопьева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Тоня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к\Desktop\fotooboi-e-45174-ryabina-i-snegiri-zimniy-syujet-jivopisj-zakazposterov-ru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пк\Desktop\кормушки\IMG_20210204_112658.jpg"/>
          <p:cNvPicPr>
            <a:picLocks noChangeAspect="1" noChangeArrowheads="1"/>
          </p:cNvPicPr>
          <p:nvPr/>
        </p:nvPicPr>
        <p:blipFill>
          <a:blip r:embed="rId3" cstate="print"/>
          <a:srcRect l="15182" t="3000"/>
          <a:stretch>
            <a:fillRect/>
          </a:stretch>
        </p:blipFill>
        <p:spPr bwMode="auto">
          <a:xfrm>
            <a:off x="395536" y="476672"/>
            <a:ext cx="5068144" cy="43470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1920" y="4941167"/>
            <a:ext cx="4896544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Комендантова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Ангелина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1" name="Picture 3" descr="C:\Users\пк\Desktop\кормушки\IMG_20210203_155847.jpg"/>
          <p:cNvPicPr>
            <a:picLocks noChangeAspect="1" noChangeArrowheads="1"/>
          </p:cNvPicPr>
          <p:nvPr/>
        </p:nvPicPr>
        <p:blipFill>
          <a:blip r:embed="rId4" cstate="print"/>
          <a:srcRect l="23681" t="2915" r="19830" b="-1061"/>
          <a:stretch>
            <a:fillRect/>
          </a:stretch>
        </p:blipFill>
        <p:spPr bwMode="auto">
          <a:xfrm>
            <a:off x="5940152" y="476672"/>
            <a:ext cx="2809328" cy="36608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к\Desktop\fotooboi-e-45174-ryabina-i-snegiri-zimniy-syujet-jivopisj-zakazposterov-ru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пк\Desktop\кормушки\IMG_20210203_155558.jpg"/>
          <p:cNvPicPr>
            <a:picLocks noChangeAspect="1" noChangeArrowheads="1"/>
          </p:cNvPicPr>
          <p:nvPr/>
        </p:nvPicPr>
        <p:blipFill>
          <a:blip r:embed="rId3" cstate="print"/>
          <a:srcRect t="13361"/>
          <a:stretch>
            <a:fillRect/>
          </a:stretch>
        </p:blipFill>
        <p:spPr bwMode="auto">
          <a:xfrm>
            <a:off x="395536" y="404664"/>
            <a:ext cx="4238744" cy="4896544"/>
          </a:xfrm>
          <a:prstGeom prst="rect">
            <a:avLst/>
          </a:prstGeom>
          <a:noFill/>
        </p:spPr>
      </p:pic>
      <p:pic>
        <p:nvPicPr>
          <p:cNvPr id="8195" name="Picture 3" descr="C:\Users\пк\Desktop\кормушки\IMG_20210203_155653.jpg"/>
          <p:cNvPicPr>
            <a:picLocks noChangeAspect="1" noChangeArrowheads="1"/>
          </p:cNvPicPr>
          <p:nvPr/>
        </p:nvPicPr>
        <p:blipFill>
          <a:blip r:embed="rId4" cstate="print"/>
          <a:srcRect l="13104" r="21377"/>
          <a:stretch>
            <a:fillRect/>
          </a:stretch>
        </p:blipFill>
        <p:spPr bwMode="auto">
          <a:xfrm>
            <a:off x="5076056" y="548680"/>
            <a:ext cx="1916271" cy="38996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4653136"/>
            <a:ext cx="3528392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Груздев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Иван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к\Desktop\fotooboi-e-45174-ryabina-i-snegiri-zimniy-syujet-jivopisj-zakazposterov-ru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1484784"/>
            <a:ext cx="532859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Спасибо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за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в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нимание!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44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Пользователь</cp:lastModifiedBy>
  <cp:revision>7</cp:revision>
  <dcterms:created xsi:type="dcterms:W3CDTF">2021-02-16T09:16:07Z</dcterms:created>
  <dcterms:modified xsi:type="dcterms:W3CDTF">2022-01-17T06:46:16Z</dcterms:modified>
</cp:coreProperties>
</file>