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0" r:id="rId2"/>
    <p:sldId id="302" r:id="rId3"/>
    <p:sldId id="291" r:id="rId4"/>
    <p:sldId id="296" r:id="rId5"/>
    <p:sldId id="292" r:id="rId6"/>
    <p:sldId id="274" r:id="rId7"/>
    <p:sldId id="294" r:id="rId8"/>
    <p:sldId id="293" r:id="rId9"/>
    <p:sldId id="276" r:id="rId10"/>
    <p:sldId id="301" r:id="rId11"/>
    <p:sldId id="295" r:id="rId12"/>
    <p:sldId id="29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E47152"/>
    <a:srgbClr val="66FFFF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77362-A67D-4A66-B59B-7C0215ECB4A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3A225-E47B-4B47-8A93-5CCC22BE3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04688"/>
            <a:ext cx="9683584" cy="726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0100" y="188640"/>
            <a:ext cx="68580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«Детский сад №255»</a:t>
            </a:r>
            <a:endParaRPr lang="ru-RU" sz="20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071678"/>
            <a:ext cx="8286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ВЫСТАВКА ПОДЕЛОК «Новогодняя игрушка»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Группа №4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7817" y="3857628"/>
            <a:ext cx="35004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cap="none" spc="0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Воспитатели: Корякина Ф. В.</a:t>
            </a:r>
          </a:p>
          <a:p>
            <a:pPr algn="r"/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Казанцева Н.А.</a:t>
            </a:r>
            <a:endParaRPr lang="ru-RU" sz="2000" b="1" cap="none" spc="0" dirty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9877" y="5857892"/>
            <a:ext cx="29665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г. Барнаул,</a:t>
            </a:r>
          </a:p>
          <a:p>
            <a:pPr algn="ctr"/>
            <a:r>
              <a:rPr lang="ru-RU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2021г</a:t>
            </a:r>
            <a:endParaRPr lang="ru-RU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72673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4808513" cy="178779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Семья </a:t>
            </a:r>
            <a:r>
              <a:rPr lang="ru-RU" sz="3200" dirty="0" smtClean="0">
                <a:solidFill>
                  <a:srgbClr val="FFFF00"/>
                </a:solidFill>
              </a:rPr>
              <a:t>Рыкова  Мирона</a:t>
            </a: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Сюрприз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2564904"/>
            <a:ext cx="2709937" cy="3561259"/>
          </a:xfrm>
        </p:spPr>
        <p:txBody>
          <a:bodyPr/>
          <a:lstStyle/>
          <a:p>
            <a:r>
              <a:rPr lang="ru-RU" sz="4000" dirty="0" smtClean="0">
                <a:solidFill>
                  <a:srgbClr val="FFFF00"/>
                </a:solidFill>
              </a:rPr>
              <a:t>Семья Рыков  Мирон</a:t>
            </a:r>
          </a:p>
          <a:p>
            <a:r>
              <a:rPr lang="ru-RU" sz="4000" dirty="0" smtClean="0">
                <a:solidFill>
                  <a:srgbClr val="FFFF00"/>
                </a:solidFill>
              </a:rPr>
              <a:t>Сюрприз</a:t>
            </a:r>
          </a:p>
        </p:txBody>
      </p:sp>
      <p:pic>
        <p:nvPicPr>
          <p:cNvPr id="8" name="Рисунок 7" descr="IMG_20220113_181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564904"/>
            <a:ext cx="4104456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8664"/>
            <a:ext cx="9395552" cy="7046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Семья </a:t>
            </a:r>
            <a:r>
              <a:rPr lang="ru-RU" sz="3600" b="1" dirty="0" err="1" smtClean="0">
                <a:solidFill>
                  <a:srgbClr val="FFFF00"/>
                </a:solidFill>
              </a:rPr>
              <a:t>Цыцылиных</a:t>
            </a:r>
            <a:r>
              <a:rPr lang="ru-RU" sz="3600" b="1" dirty="0" smtClean="0">
                <a:solidFill>
                  <a:srgbClr val="FFFF00"/>
                </a:solidFill>
              </a:rPr>
              <a:t> Маши </a:t>
            </a:r>
            <a:r>
              <a:rPr lang="ru-RU" sz="3600" b="1" dirty="0" smtClean="0">
                <a:solidFill>
                  <a:srgbClr val="FFFF00"/>
                </a:solidFill>
              </a:rPr>
              <a:t>и </a:t>
            </a:r>
            <a:r>
              <a:rPr lang="ru-RU" sz="3600" b="1" dirty="0" err="1" smtClean="0">
                <a:solidFill>
                  <a:srgbClr val="FFFF00"/>
                </a:solidFill>
              </a:rPr>
              <a:t>Карины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2"/>
            <a:endParaRPr lang="ru-RU" sz="3600" dirty="0" smtClean="0">
              <a:solidFill>
                <a:srgbClr val="FFFF00"/>
              </a:solidFill>
            </a:endParaRPr>
          </a:p>
          <a:p>
            <a:r>
              <a:rPr lang="ru-RU" sz="3600" b="1" dirty="0" smtClean="0">
                <a:solidFill>
                  <a:srgbClr val="FFFF00"/>
                </a:solidFill>
              </a:rPr>
              <a:t>Елочка</a:t>
            </a:r>
          </a:p>
          <a:p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1600200"/>
            <a:ext cx="35283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1362/0005b8b1-f7b47f9e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32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Семья </a:t>
            </a:r>
            <a:r>
              <a:rPr lang="ru-RU" sz="4000" b="1" dirty="0" err="1" smtClean="0">
                <a:solidFill>
                  <a:srgbClr val="FFFF00"/>
                </a:solidFill>
              </a:rPr>
              <a:t>Карюгиной</a:t>
            </a:r>
            <a:r>
              <a:rPr lang="ru-RU" sz="4000" b="1" dirty="0" smtClean="0">
                <a:solidFill>
                  <a:srgbClr val="FFFF00"/>
                </a:solidFill>
              </a:rPr>
              <a:t> Риты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     </a:t>
            </a:r>
            <a:r>
              <a:rPr lang="ru-RU" sz="3600" dirty="0" smtClean="0">
                <a:solidFill>
                  <a:srgbClr val="FFFF00"/>
                </a:solidFill>
              </a:rPr>
              <a:t>Тигренок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Новогодняя открытка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74874"/>
            <a:ext cx="3816424" cy="435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174874"/>
            <a:ext cx="4032448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Семья Николаенко </a:t>
            </a:r>
            <a:r>
              <a:rPr lang="ru-RU" sz="3600" b="1" dirty="0" smtClean="0">
                <a:solidFill>
                  <a:srgbClr val="FFFF00"/>
                </a:solidFill>
              </a:rPr>
              <a:t>Валерии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9368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</a:t>
            </a:r>
            <a:r>
              <a:rPr lang="ru-RU" dirty="0" smtClean="0">
                <a:solidFill>
                  <a:srgbClr val="FFFF00"/>
                </a:solidFill>
              </a:rPr>
              <a:t>Новогоднее Настроение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Тигренок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352839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2348880"/>
            <a:ext cx="404177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Семья  </a:t>
            </a:r>
            <a:r>
              <a:rPr lang="ru-RU" sz="4000" b="1" dirty="0" err="1" smtClean="0">
                <a:solidFill>
                  <a:srgbClr val="FFFF00"/>
                </a:solidFill>
              </a:rPr>
              <a:t>Карюгиных</a:t>
            </a:r>
            <a:r>
              <a:rPr lang="ru-RU" sz="4000" b="1" dirty="0" smtClean="0">
                <a:solidFill>
                  <a:srgbClr val="FFFF00"/>
                </a:solidFill>
              </a:rPr>
              <a:t>  Рита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Зайчик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56792"/>
            <a:ext cx="425881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Семья  </a:t>
            </a:r>
            <a:r>
              <a:rPr lang="ru-RU" sz="4000" b="1" dirty="0" smtClean="0">
                <a:solidFill>
                  <a:srgbClr val="FFFF00"/>
                </a:solidFill>
              </a:rPr>
              <a:t>Ерошкина Стаса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Снеговичок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1600200"/>
            <a:ext cx="4176463" cy="45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Семья </a:t>
            </a:r>
            <a:r>
              <a:rPr lang="ru-RU" sz="4000" dirty="0" smtClean="0">
                <a:solidFill>
                  <a:srgbClr val="FFFF00"/>
                </a:solidFill>
              </a:rPr>
              <a:t>Калинина Паши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628800"/>
            <a:ext cx="2448272" cy="44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Снеговички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600200"/>
            <a:ext cx="32403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Семья Ларионовой  Маши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Волшебный шарик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    </a:t>
            </a:r>
            <a:r>
              <a:rPr lang="ru-RU" sz="3200" dirty="0" smtClean="0">
                <a:solidFill>
                  <a:srgbClr val="FFFF00"/>
                </a:solidFill>
              </a:rPr>
              <a:t>С Новым годом!!!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107" y="2174875"/>
            <a:ext cx="296437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726" y="2174875"/>
            <a:ext cx="296437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1613676174_58-p-fon-dlya-novogodnei-prezentatsii-dlya-dete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>Семья </a:t>
            </a:r>
            <a:r>
              <a:rPr lang="ru-RU" sz="3600" b="1" dirty="0" err="1" smtClean="0">
                <a:solidFill>
                  <a:srgbClr val="FFFF00"/>
                </a:solidFill>
              </a:rPr>
              <a:t>Хамраева</a:t>
            </a:r>
            <a:r>
              <a:rPr lang="ru-RU" sz="3600" b="1" dirty="0" smtClean="0">
                <a:solidFill>
                  <a:srgbClr val="FFFF00"/>
                </a:solidFill>
              </a:rPr>
              <a:t>  </a:t>
            </a:r>
            <a:r>
              <a:rPr lang="ru-RU" sz="3600" b="1" dirty="0" err="1" smtClean="0">
                <a:solidFill>
                  <a:srgbClr val="FFFF00"/>
                </a:solidFill>
              </a:rPr>
              <a:t>Аделина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Снеговички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700808"/>
            <a:ext cx="367240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90</Words>
  <Application>Microsoft Office PowerPoint</Application>
  <PresentationFormat>Экран (4:3)</PresentationFormat>
  <Paragraphs>31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Семья Карюгиной Риты</vt:lpstr>
      <vt:lpstr>Семья Николаенко Валерии</vt:lpstr>
      <vt:lpstr>Семья  Карюгиных  Рита</vt:lpstr>
      <vt:lpstr>Семья  Ерошкина Стаса</vt:lpstr>
      <vt:lpstr>Семья Калинина Паши</vt:lpstr>
      <vt:lpstr>Семья Ларионовой  Маши</vt:lpstr>
      <vt:lpstr> Семья Хамраева  Аделина</vt:lpstr>
      <vt:lpstr>Семья Рыкова  Мирона  Сюрприз</vt:lpstr>
      <vt:lpstr>Семья Цыцылиных Маши и Карины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32</cp:revision>
  <dcterms:created xsi:type="dcterms:W3CDTF">2022-01-11T12:55:32Z</dcterms:created>
  <dcterms:modified xsi:type="dcterms:W3CDTF">2022-01-17T04:46:23Z</dcterms:modified>
</cp:coreProperties>
</file>