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683808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282386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10806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53196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6171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474926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762233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32740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162853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040838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323162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5164-EECA-4B5F-8F06-413F200F81C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FEF0-B42A-47AF-8177-275CD8300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0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artfile.ru/5821x3713_1284984_[www.ArtFile.ru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792089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МБДОУ «Детский сад № 255»</a:t>
            </a:r>
            <a:endParaRPr lang="ru-RU" sz="3200" b="1" dirty="0"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008112"/>
          </a:xfrm>
        </p:spPr>
        <p:txBody>
          <a:bodyPr>
            <a:normAutofit fontScale="55000" lnSpcReduction="20000"/>
          </a:bodyPr>
          <a:lstStyle/>
          <a:p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Выставка </a:t>
            </a:r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</a:t>
            </a:r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поделок</a:t>
            </a:r>
            <a:endParaRPr lang="ru-RU" sz="54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</a:t>
            </a:r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Новогодняя елочная игрушка»</a:t>
            </a:r>
            <a:endParaRPr lang="ru-RU" sz="5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4946037"/>
            <a:ext cx="7772400" cy="16561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Группа № 11</a:t>
            </a:r>
          </a:p>
          <a:p>
            <a:pPr algn="r"/>
            <a:r>
              <a:rPr lang="ru-RU" sz="3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Воспитатели: Запотраева Я.В.</a:t>
            </a:r>
          </a:p>
          <a:p>
            <a:pPr algn="r"/>
            <a:r>
              <a:rPr lang="ru-RU" sz="3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                 Тарасенко Л.А.</a:t>
            </a:r>
          </a:p>
          <a:p>
            <a:r>
              <a:rPr lang="ru-RU" sz="2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Барнаул 2021</a:t>
            </a:r>
            <a:endParaRPr lang="ru-RU" sz="2600" b="1" dirty="0"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15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Аксинович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Евы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 descr="C:\Users\яна\Documents\255\презентации\елочная игрушка 2021\22-12-2021_16-29-38\IMG-20211217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Ворониной Маши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C:\Users\яна\Documents\255\презентации\елочная игрушка 2021\22-12-2021_16-29-38\IMG-20211217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186464" cy="45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Баишевой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Любы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626" name="Picture 2" descr="C:\Users\яна\Documents\255\презентации\елочная игрушка 2021\22-12-2021_16-29-38\IMG-20211217-WA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9" t="26669" b="7745"/>
          <a:stretch/>
        </p:blipFill>
        <p:spPr bwMode="auto">
          <a:xfrm>
            <a:off x="2801998" y="764703"/>
            <a:ext cx="4002250" cy="39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Лоскутовой Ангелины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C:\Users\яна\Documents\255\презентации\елочная игрушка 2021\22-12-2021_16-29-38\IMG-20211217-WA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62" r="18869"/>
          <a:stretch/>
        </p:blipFill>
        <p:spPr bwMode="auto">
          <a:xfrm>
            <a:off x="3563888" y="548680"/>
            <a:ext cx="2016224" cy="44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Власовой Вики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4" name="Picture 2" descr="C:\Users\яна\Documents\255\презентации\елочная игрушка 2021\22-12-2021_16-29-38\IMG-20211217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3068706" cy="40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Шелестовой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Маши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 descr="C:\Users\яна\Documents\255\презентации\елочная игрушка 2021\22-12-2021_16-29-38\IMG-20211222-WA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88"/>
          <a:stretch/>
        </p:blipFill>
        <p:spPr bwMode="auto">
          <a:xfrm>
            <a:off x="1979712" y="908720"/>
            <a:ext cx="5590216" cy="34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artfile.ru/5821x3713_1284984_[www.ArtFile.ru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6605" y="4509120"/>
            <a:ext cx="7772400" cy="792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СПАСИБО ЗА ВНИМАНИЕ!</a:t>
            </a:r>
            <a:endParaRPr lang="ru-RU" sz="4800" b="1" dirty="0"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Першина Игоря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яна\Documents\255\презентации\елочная игрушка 2021\22-12-2021_16-29-38\IMG-20211217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600400" cy="40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0781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Машкиной Вероники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09" name="Picture 1" descr="C:\Users\яна\Documents\255\презентации\елочная игрушка 2021\22-12-2021_16-29-38\IMG-20211217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3154888" cy="42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3614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680520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Куропятникова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Артёма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C:\Users\яна\Documents\255\презентации\елочная игрушка 2021\22-12-2021_16-29-38\IMG-20211217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41985"/>
            <a:ext cx="3054559" cy="40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Грохотовой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C:\Users\яна\Documents\255\презентации\елочная игрушка 2021\22-12-2021_16-29-38\IMG-20211217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3070888" cy="40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Свиридовой Ани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C:\Users\яна\Documents\255\презентации\елочная игрушка 2021\22-12-2021_16-29-38\IMG-20211217-WA0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54" b="8250"/>
          <a:stretch/>
        </p:blipFill>
        <p:spPr bwMode="auto">
          <a:xfrm>
            <a:off x="1187624" y="903513"/>
            <a:ext cx="3014345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яна\Documents\255\презентации\елочная игрушка 2021\22-12-2021_16-29-38\IMG-20211217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875584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Груздева Вани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C:\Users\яна\Documents\255\презентации\елочная игрушка 2021\22-12-2021_16-29-38\IMG-20211217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Ефеменко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Алёны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C:\Users\яна\Documents\255\презентации\елочная игрушка 2021\22-12-2021_16-29-38\IMG-20211217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834" y="692696"/>
            <a:ext cx="3357373" cy="409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73969_55-phonoteka_org-p-novogodnii-fon-dlya-vorda-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085184"/>
            <a:ext cx="4176464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Прокопьевой Тони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C:\Users\яна\Documents\255\презентации\елочная игрушка 2021\22-12-2021_16-29-38\IMG-20211217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284" y="692696"/>
            <a:ext cx="3350908" cy="41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64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74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МБДОУ «Детский сад № 255»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</cp:revision>
  <dcterms:created xsi:type="dcterms:W3CDTF">2021-12-22T13:34:14Z</dcterms:created>
  <dcterms:modified xsi:type="dcterms:W3CDTF">2022-01-13T03:14:15Z</dcterms:modified>
</cp:coreProperties>
</file>