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2" r:id="rId3"/>
    <p:sldId id="269" r:id="rId4"/>
    <p:sldId id="279" r:id="rId5"/>
    <p:sldId id="280" r:id="rId6"/>
    <p:sldId id="281" r:id="rId7"/>
    <p:sldId id="282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DFA03C09-4E2E-4E89-A9E6-638FE98232A9}">
          <p14:sldIdLst>
            <p14:sldId id="256"/>
            <p14:sldId id="272"/>
            <p14:sldId id="269"/>
            <p14:sldId id="279"/>
            <p14:sldId id="280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B0E5C-8A23-47DC-BED2-1245C6D47A8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E07C6-8D39-4C64-80C6-9B2E5827C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87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55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4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88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50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6814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33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62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09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36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28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50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30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2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82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1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63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72EB-E53B-4BE8-8278-2F1A04BC2982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3B8F02-4699-4E7C-BD2A-7070CF376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99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омашка\Videos\0f3978723f91a00bbd0dabb0572d9f3d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3381974" cy="10969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507066" y="391886"/>
            <a:ext cx="10142628" cy="716082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Презентация на тему :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« </a:t>
            </a:r>
            <a:r>
              <a:rPr lang="ru-RU" sz="2400" dirty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оспитание </a:t>
            </a:r>
            <a:r>
              <a:rPr lang="ru-RU" sz="2400" dirty="0">
                <a:solidFill>
                  <a:srgbClr val="C00000"/>
                </a:solidFill>
              </a:rPr>
              <a:t>детей дошкольного возраста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через театрализованную </a:t>
            </a:r>
            <a:r>
              <a:rPr lang="ru-RU" sz="2400" dirty="0" smtClean="0">
                <a:solidFill>
                  <a:srgbClr val="C00000"/>
                </a:solidFill>
              </a:rPr>
              <a:t>деятельность.»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2400" dirty="0" smtClean="0"/>
              <a:t>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Подготовили воспитатели 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</a:t>
            </a:r>
            <a:r>
              <a:rPr lang="ru-RU" sz="2400" b="1" dirty="0" err="1" smtClean="0">
                <a:solidFill>
                  <a:srgbClr val="002060"/>
                </a:solidFill>
              </a:rPr>
              <a:t>Кремлева</a:t>
            </a:r>
            <a:r>
              <a:rPr lang="ru-RU" sz="2400" b="1" dirty="0" smtClean="0">
                <a:solidFill>
                  <a:srgbClr val="002060"/>
                </a:solidFill>
              </a:rPr>
              <a:t> Оксана Викторовна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Третьякова Ольга Викторовна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12группа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9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2160588"/>
            <a:ext cx="4183063" cy="38814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1459" y="117693"/>
            <a:ext cx="77410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Театрализованные игры помогают  создать радостную, непринужденную обстановку в группе. Дети с удовольствием  погружаются в мир кукольного театра. За ширмой они легко перевоплощаются в сказочных героев. В </a:t>
            </a:r>
            <a:r>
              <a:rPr lang="ru-RU" b="1" dirty="0" smtClean="0"/>
              <a:t>нашей </a:t>
            </a:r>
            <a:r>
              <a:rPr lang="ru-RU" b="1" dirty="0"/>
              <a:t>работе  </a:t>
            </a:r>
            <a:r>
              <a:rPr lang="ru-RU" b="1" dirty="0" smtClean="0"/>
              <a:t>мы   используем </a:t>
            </a:r>
            <a:r>
              <a:rPr lang="ru-RU" b="1" dirty="0"/>
              <a:t>театр в самостоятельной  игровой  деятельности, игры-имитации, игры с театральными куклами </a:t>
            </a:r>
            <a:r>
              <a:rPr lang="ru-RU" b="1" dirty="0" smtClean="0"/>
              <a:t>( </a:t>
            </a:r>
            <a:r>
              <a:rPr lang="ru-RU" b="1" dirty="0"/>
              <a:t>настольные, пальчиковые и т.д.) упражнения на отработку основных эмоций, дыхательную, </a:t>
            </a:r>
            <a:r>
              <a:rPr lang="ru-RU" b="1" dirty="0" smtClean="0"/>
              <a:t>пальчиковую </a:t>
            </a:r>
            <a:r>
              <a:rPr lang="ru-RU" b="1" dirty="0"/>
              <a:t>гимнастики, упражнения на развитие мимики, жестов и движений, игры-драматизации.  Над драматизацией сказок </a:t>
            </a:r>
            <a:r>
              <a:rPr lang="ru-RU" b="1" dirty="0" smtClean="0"/>
              <a:t>мы используем упражнения </a:t>
            </a:r>
            <a:r>
              <a:rPr lang="ru-RU" b="1" dirty="0"/>
              <a:t>на подражание голоса, например:  Зайца, Волка, Медведя, Лисы, Колобка</a:t>
            </a:r>
            <a:r>
              <a:rPr lang="ru-RU" b="1" dirty="0" smtClean="0"/>
              <a:t>.</a:t>
            </a:r>
          </a:p>
          <a:p>
            <a:r>
              <a:rPr lang="ru-RU" b="1" dirty="0"/>
              <a:t>Учитывая  интерес детей к сказкам, доступность детскому восприятию, а также  значение сказки для нравственного  и эстетического воспитания детей  </a:t>
            </a:r>
            <a:r>
              <a:rPr lang="ru-RU" b="1" dirty="0" smtClean="0"/>
              <a:t>мы используем </a:t>
            </a:r>
            <a:r>
              <a:rPr lang="ru-RU" b="1" dirty="0"/>
              <a:t>наиболее популярные из них.  Например: </a:t>
            </a:r>
          </a:p>
          <a:p>
            <a:r>
              <a:rPr lang="ru-RU" b="1" dirty="0"/>
              <a:t>сказка «Теремок» учит дружить; а сказка «Репка» развивает у  детей умение быть  трудолюбивыми.  Сказка «Маша и медведь» предостерегает -  в лес одним нельзя ходить — можно попасть в беду, а уж если так случилось, не отчаивайся, старайся найти выход из сложной ситуации</a:t>
            </a:r>
            <a:r>
              <a:rPr lang="ru-RU" b="1" dirty="0" smtClean="0"/>
              <a:t>.</a:t>
            </a:r>
          </a:p>
          <a:p>
            <a:r>
              <a:rPr lang="ru-RU" b="1" dirty="0"/>
              <a:t>Сказки учат слушаться родителей, старших.  Трудолюбие в народных сказках всегда вознаграждается, мудрость восхваляется, забота о близком -поощряется.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591" y="1566525"/>
            <a:ext cx="3706689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49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32073" y="411595"/>
            <a:ext cx="3394364" cy="72447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фестиваль.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«Репка»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24" y="1774190"/>
            <a:ext cx="3707817" cy="337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63" y="411595"/>
            <a:ext cx="6074664" cy="60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6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1040" y="118872"/>
            <a:ext cx="6858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719" y="1749405"/>
            <a:ext cx="3706689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24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54024" y="-15240"/>
            <a:ext cx="6858000" cy="7181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039" y="2051157"/>
            <a:ext cx="3706689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36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8098" y="540327"/>
            <a:ext cx="8596668" cy="8312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Театрализация в группе.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Сказка «Теремок»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ользователь\Desktop\20211210_154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3591" y="544505"/>
            <a:ext cx="5718642" cy="591290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114" y="2765532"/>
            <a:ext cx="3706689" cy="33774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20211210_15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97475"/>
            <a:ext cx="5943600" cy="59436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605" y="1671023"/>
            <a:ext cx="3706689" cy="33774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09825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Спасибо за внимание !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1869" y="4083354"/>
            <a:ext cx="4005023" cy="243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798</TotalTime>
  <Words>217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    Презентация на тему :  « Воспитание детей дошкольного возраста через театрализованную деятельность.»                                                                 Подготовили воспитатели :          Кремлева Оксана Викторовна Третьякова Ольга Викторовна 12группа                                                          </vt:lpstr>
      <vt:lpstr>Слайд 2</vt:lpstr>
      <vt:lpstr> Театральный фестиваль. Сказка «Репка»</vt:lpstr>
      <vt:lpstr>Слайд 4</vt:lpstr>
      <vt:lpstr>Слайд 5</vt:lpstr>
      <vt:lpstr>            Театрализация в группе.                   Сказка «Теремок»</vt:lpstr>
      <vt:lpstr>Слайд 7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ТЕАТРАЛИЗОВАННОЙ ДЕЯТЕЛЬНОСТИ  В СТАРШЕЙ ГРУППЕ</dc:title>
  <dc:creator>янадя</dc:creator>
  <cp:lastModifiedBy>Пользователь</cp:lastModifiedBy>
  <cp:revision>77</cp:revision>
  <dcterms:created xsi:type="dcterms:W3CDTF">2014-07-25T08:28:13Z</dcterms:created>
  <dcterms:modified xsi:type="dcterms:W3CDTF">2021-12-13T05:25:21Z</dcterms:modified>
</cp:coreProperties>
</file>