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8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1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4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14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5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6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1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6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7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3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7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4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720A09-AC81-4366-9440-0EFC4AE0D43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EDA1-B66A-4E90-9A5D-BC2991CAA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4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№3.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«Выставка осенних поделок»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06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у нас творческие и креативные родители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3" y="1748307"/>
            <a:ext cx="6812924" cy="5109693"/>
          </a:xfrm>
        </p:spPr>
      </p:pic>
    </p:spTree>
    <p:extLst>
      <p:ext uri="{BB962C8B-B14F-4D97-AF65-F5344CB8AC3E}">
        <p14:creationId xmlns:p14="http://schemas.microsoft.com/office/powerpoint/2010/main" val="4854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64428" cy="68859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-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1999" cy="4516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99" y="2230499"/>
            <a:ext cx="6170001" cy="46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3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0192" cy="45301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2244144"/>
            <a:ext cx="6151808" cy="46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4" y="2215166"/>
            <a:ext cx="6190445" cy="4642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10142" cy="4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7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 дню пожилого человека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70" y="221476"/>
            <a:ext cx="6074536" cy="455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11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13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Ион</vt:lpstr>
      <vt:lpstr> Группа №3. «Выставка осенних поделок»</vt:lpstr>
      <vt:lpstr>Вот такие у нас творческие и креативные родители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№3. «Выставка осенних поделок»</dc:title>
  <dc:creator>Олеся</dc:creator>
  <cp:lastModifiedBy>Олеся</cp:lastModifiedBy>
  <cp:revision>2</cp:revision>
  <dcterms:created xsi:type="dcterms:W3CDTF">2021-11-09T01:28:26Z</dcterms:created>
  <dcterms:modified xsi:type="dcterms:W3CDTF">2021-11-09T01:43:26Z</dcterms:modified>
</cp:coreProperties>
</file>