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6393"/>
    <a:srgbClr val="F769F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0CC6-807C-44DB-8C10-DBA61E9EA49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3DEE-9326-4247-B28A-84D89D50D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314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0CC6-807C-44DB-8C10-DBA61E9EA49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3DEE-9326-4247-B28A-84D89D50D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755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0CC6-807C-44DB-8C10-DBA61E9EA49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3DEE-9326-4247-B28A-84D89D50D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328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0CC6-807C-44DB-8C10-DBA61E9EA49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3DEE-9326-4247-B28A-84D89D50D2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326890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0CC6-807C-44DB-8C10-DBA61E9EA49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3DEE-9326-4247-B28A-84D89D50D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0853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0CC6-807C-44DB-8C10-DBA61E9EA49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3DEE-9326-4247-B28A-84D89D50D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1430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0CC6-807C-44DB-8C10-DBA61E9EA49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3DEE-9326-4247-B28A-84D89D50D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460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0CC6-807C-44DB-8C10-DBA61E9EA49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3DEE-9326-4247-B28A-84D89D50D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1754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0CC6-807C-44DB-8C10-DBA61E9EA49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3DEE-9326-4247-B28A-84D89D50D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58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0CC6-807C-44DB-8C10-DBA61E9EA49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3DEE-9326-4247-B28A-84D89D50D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818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0CC6-807C-44DB-8C10-DBA61E9EA49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3DEE-9326-4247-B28A-84D89D50D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0285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0CC6-807C-44DB-8C10-DBA61E9EA49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3DEE-9326-4247-B28A-84D89D50D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201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0CC6-807C-44DB-8C10-DBA61E9EA49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3DEE-9326-4247-B28A-84D89D50D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860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0CC6-807C-44DB-8C10-DBA61E9EA49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3DEE-9326-4247-B28A-84D89D50D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2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0CC6-807C-44DB-8C10-DBA61E9EA49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3DEE-9326-4247-B28A-84D89D50D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53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0CC6-807C-44DB-8C10-DBA61E9EA49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3DEE-9326-4247-B28A-84D89D50D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810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0CC6-807C-44DB-8C10-DBA61E9EA49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3DEE-9326-4247-B28A-84D89D50D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448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9180CC6-807C-44DB-8C10-DBA61E9EA49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13DEE-9326-4247-B28A-84D89D50D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74009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0873" y="1025236"/>
            <a:ext cx="8539740" cy="4612545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6000" dirty="0" smtClean="0">
                <a:solidFill>
                  <a:srgbClr val="F769FA"/>
                </a:solidFill>
                <a:latin typeface="Monotype Corsiva" pitchFamily="66" charset="0"/>
              </a:rPr>
              <a:t>Выставка для детей  по теме: </a:t>
            </a:r>
          </a:p>
          <a:p>
            <a:pPr algn="ctr"/>
            <a:r>
              <a:rPr lang="ru-RU" sz="6000" b="1" dirty="0" smtClean="0">
                <a:solidFill>
                  <a:srgbClr val="FD6393"/>
                </a:solidFill>
                <a:latin typeface="Monotype Corsiva" pitchFamily="66" charset="0"/>
              </a:rPr>
              <a:t>«Одежда»</a:t>
            </a:r>
            <a:r>
              <a:rPr lang="ru-RU" sz="6000" b="1" dirty="0" smtClean="0">
                <a:latin typeface="Monotype Corsiva" pitchFamily="66" charset="0"/>
              </a:rPr>
              <a:t> </a:t>
            </a:r>
            <a:endParaRPr lang="ru-RU" sz="6000" b="1" dirty="0" smtClean="0">
              <a:latin typeface="Monotype Corsiva" pitchFamily="66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r"/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pPr algn="r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Кремлева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О.В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Третьякова О.В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воспитатели 12 </a:t>
            </a:r>
            <a:r>
              <a:rPr lang="ru-RU" sz="1500" i="1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91692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2617" y="192024"/>
            <a:ext cx="11034815" cy="64373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6846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504" y="0"/>
            <a:ext cx="777849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4823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7361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0990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</TotalTime>
  <Words>14</Words>
  <Application>Microsoft Office PowerPoint</Application>
  <PresentationFormat>Произвольный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Ион</vt:lpstr>
      <vt:lpstr>  </vt:lpstr>
      <vt:lpstr>Слайд 2</vt:lpstr>
      <vt:lpstr>Слайд 3</vt:lpstr>
      <vt:lpstr>Слайд 4</vt:lpstr>
      <vt:lpstr>Слайд 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«Одежда»  Подготовили: воспитатели 12 гр Кремлева О.В. Третьякова О.В.</dc:title>
  <dc:creator>Оксана</dc:creator>
  <cp:lastModifiedBy>Пользователь</cp:lastModifiedBy>
  <cp:revision>4</cp:revision>
  <dcterms:created xsi:type="dcterms:W3CDTF">2021-11-15T12:00:53Z</dcterms:created>
  <dcterms:modified xsi:type="dcterms:W3CDTF">2021-11-18T07:55:13Z</dcterms:modified>
</cp:coreProperties>
</file>