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316" r:id="rId17"/>
    <p:sldId id="314" r:id="rId18"/>
    <p:sldId id="309" r:id="rId19"/>
    <p:sldId id="272" r:id="rId20"/>
    <p:sldId id="273" r:id="rId21"/>
    <p:sldId id="274" r:id="rId22"/>
    <p:sldId id="276" r:id="rId23"/>
    <p:sldId id="317" r:id="rId24"/>
    <p:sldId id="318" r:id="rId25"/>
    <p:sldId id="319" r:id="rId26"/>
    <p:sldId id="277" r:id="rId27"/>
    <p:sldId id="312" r:id="rId28"/>
    <p:sldId id="278" r:id="rId29"/>
    <p:sldId id="321" r:id="rId30"/>
    <p:sldId id="280" r:id="rId31"/>
    <p:sldId id="279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0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7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8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4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5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2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3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2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FB21-225A-4CFF-B04D-B30026EA0FFC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7D8C-B7CC-464B-96E1-D7CE3DB2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75657" y="211138"/>
            <a:ext cx="67682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Comic Sans MS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Comic Sans MS" pitchFamily="66" charset="0"/>
              </a:rPr>
              <a:t>«Детский сад № 255»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52120" y="2060575"/>
            <a:ext cx="3168278" cy="20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Проект 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«Я в беду не попаду»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779838" y="6092825"/>
            <a:ext cx="4895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1400" b="1" dirty="0">
                <a:solidFill>
                  <a:srgbClr val="7030A0"/>
                </a:solidFill>
                <a:latin typeface="Minion Pro Cond" pitchFamily="18" charset="0"/>
              </a:rPr>
              <a:t>           Группа № 11 «Светлячок»</a:t>
            </a:r>
          </a:p>
          <a:p>
            <a:pPr eaLnBrk="1" hangingPunct="1">
              <a:buFontTx/>
              <a:buNone/>
            </a:pPr>
            <a:r>
              <a:rPr lang="ru-RU" altLang="ru-RU" sz="1400" b="1" dirty="0">
                <a:solidFill>
                  <a:srgbClr val="7030A0"/>
                </a:solidFill>
                <a:latin typeface="Minion Pro Cond" pitchFamily="18" charset="0"/>
              </a:rPr>
              <a:t>		Барнаул, </a:t>
            </a:r>
            <a:r>
              <a:rPr lang="ru-RU" altLang="ru-RU" sz="1400" b="1" dirty="0" smtClean="0">
                <a:solidFill>
                  <a:srgbClr val="7030A0"/>
                </a:solidFill>
                <a:latin typeface="Minion Pro Cond" pitchFamily="18" charset="0"/>
              </a:rPr>
              <a:t>2020</a:t>
            </a:r>
            <a:endParaRPr lang="ru-RU" altLang="ru-RU" sz="1400" b="1" dirty="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21454" r="16046" b="23636"/>
          <a:stretch/>
        </p:blipFill>
        <p:spPr bwMode="auto">
          <a:xfrm>
            <a:off x="107504" y="1628800"/>
            <a:ext cx="581786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2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55576" y="981075"/>
            <a:ext cx="748883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Конструирование «Машины бывают разные»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яна\Desktop\Проект пдд\IMG_20201202_1723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68352" cy="408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яна\Desktop\Проект пдд\IMG_20201202_1718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005026" cy="408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079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27584" y="981075"/>
            <a:ext cx="734481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Аппликация «Машины едут по улице»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яна\Desktop\Проект пдд\IMG_20201130_1745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2" r="8411" b="7065"/>
          <a:stretch/>
        </p:blipFill>
        <p:spPr bwMode="auto">
          <a:xfrm>
            <a:off x="1511660" y="1546275"/>
            <a:ext cx="597666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664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Лепка «Пожарные собаки»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-20201125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70" y="3861048"/>
            <a:ext cx="382502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яна\Desktop\Проект пдд\IMG-20201125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90814"/>
            <a:ext cx="2088232" cy="3852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яна\Desktop\Проект пдд\IMG-20201125-WA0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95" y="1791672"/>
            <a:ext cx="3810567" cy="1908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75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93093" y="1196752"/>
            <a:ext cx="756084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Comic Sans MS" pitchFamily="66" charset="0"/>
              </a:rPr>
              <a:t>Беседа </a:t>
            </a: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Знаешь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ли ты правила дорожного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движения</a:t>
            </a: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-20201124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5" y="2133230"/>
            <a:ext cx="380423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яна\Desktop\Проект пдд\IMG-20201124-WA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2039" y="1845198"/>
            <a:ext cx="316835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178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Рисование «Лесной пожар»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_20201201_1002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7297" y="799065"/>
            <a:ext cx="4320480" cy="5796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762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981075"/>
            <a:ext cx="7128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Игра «Угадай по мимике мое настроение»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C:\Users\яна\Desktop\Проект пдд\IMG-20201130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7" y="1557338"/>
            <a:ext cx="5256882" cy="4222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27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99592" y="981075"/>
            <a:ext cx="7128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Игра «Угадай по мимике мое настроение»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яна\Desktop\Проект пдд\IMG-20201130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9135"/>
            <a:ext cx="5815483" cy="432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549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яна\Desktop\Проект пдд\IMG-20201130-WA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9" y="1557338"/>
            <a:ext cx="5507236" cy="4201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99592" y="981075"/>
            <a:ext cx="7128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Игра «Угадай по мимике мое настроение»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4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яна\Desktop\Проект пдд\IMG-20201130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688930" cy="424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99592" y="981075"/>
            <a:ext cx="7128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Игра «Угадай по мимике мое настроение»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яна\Desktop\Проект пдд\IMG-20201130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18" y="1557338"/>
            <a:ext cx="5688037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99592" y="981075"/>
            <a:ext cx="7128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Игра «Угадай по мимике мое настроение»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1597025"/>
            <a:ext cx="8640763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Срок проекта: краткосрочный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(4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недели)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2275" y="2781300"/>
            <a:ext cx="84248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Тип проекта: познавательно-творческий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005263"/>
            <a:ext cx="734377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Проект предназначен для детей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старшего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дошкольного возраста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0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Рисование «Моя комната»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яна\Desktop\Проект пдд\IMG_20201202_1757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8"/>
          <a:stretch/>
        </p:blipFill>
        <p:spPr bwMode="auto">
          <a:xfrm>
            <a:off x="1968623" y="1557338"/>
            <a:ext cx="4917827" cy="446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28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27584" y="981075"/>
            <a:ext cx="727280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Дидактическая игра «Дорожные знаки»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-20201124-WA0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1" y="1844824"/>
            <a:ext cx="3815977" cy="3505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яна\Desktop\Проект пдд\IMG-20201124-WA00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72408" cy="35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281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99592" y="981075"/>
            <a:ext cx="741682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Театрализованная игра  «Мы - пожарные»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яна\Desktop\Проект пдд\IMG-20201124-WA0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79042"/>
            <a:ext cx="5256584" cy="410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99592" y="981075"/>
            <a:ext cx="741682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Театрализованная игра  «Мы - пожарные»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яна\Desktop\Проект пдд\IMG-20201125-WA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17" y="1557338"/>
            <a:ext cx="5040560" cy="4229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30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99592" y="981075"/>
            <a:ext cx="741682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Театрализованная игра  «Мы - пожарные»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яна\Desktop\Проект пдд\IMG-20201124-WA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7338"/>
            <a:ext cx="5688632" cy="4319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30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Сюжетно-ролевая игра  «Автобус»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-20201127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78" y="1700808"/>
            <a:ext cx="5760640" cy="424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47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яна\Desktop\Проект пдд\IMG-20201127-WA0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832946" cy="424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яна\Desktop\Проект пдд\IMG-20201127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91618"/>
            <a:ext cx="5976962" cy="435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33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86386" y="981075"/>
            <a:ext cx="743003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Подвижная игра «Красный, желтый зеленый»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-20201127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424847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яна\Desktop\Проект пдд\IMG-20201127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80009"/>
            <a:ext cx="3096344" cy="4081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Лепка «Дорожные знаки»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AppData\Local\Microsoft\Windows\INetCache\Content.Word\IMG-20201209-WA00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68752" cy="334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830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39975" y="981075"/>
            <a:ext cx="53975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Актуальность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99592" y="1916833"/>
            <a:ext cx="709347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ru-RU" altLang="ru-RU" sz="2400" kern="0" dirty="0" smtClean="0">
                <a:latin typeface="Minion Pro Cond" pitchFamily="18" charset="0"/>
              </a:rPr>
              <a:t>		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 период дошкольного детства происходит интенсивное освоение мира как взаимосвязанного и взаимозависимого ценностного мира природы, социума и человека; идет процесс познания ценностей и смыслов жизни, формирования основ безопасного поведения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4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552" y="981075"/>
            <a:ext cx="792088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Лепка «Дорожные знаки»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4" y="1988840"/>
            <a:ext cx="674963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9552" y="981075"/>
            <a:ext cx="813690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Опыты «Теплое-холодное», «Осторожно острое»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яна\Desktop\Проект пдд\IMG_20201203_0956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1001"/>
            <a:ext cx="3600400" cy="4520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3897" y="2967335"/>
            <a:ext cx="70162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1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39975" y="908050"/>
            <a:ext cx="53975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Цель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проекта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909638" y="1600200"/>
            <a:ext cx="7334250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kern="0" dirty="0" smtClean="0">
                <a:latin typeface="Comic Sans MS" pitchFamily="66" charset="0"/>
              </a:rPr>
              <a:t>	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у детей дошкольного возраста основных представлений, знаний, умений и навыков об основах безопасности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жизнедеятельности</a:t>
            </a:r>
            <a:endParaRPr lang="ru-RU" altLang="ru-RU" sz="2400" b="1" kern="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476" name="Picture 20" descr="http://mbdou4maykop.ru/images/b63eb1bfb3bb8e486329e715beb52a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3" b="94000" l="4633" r="95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07" y="3284984"/>
            <a:ext cx="4822179" cy="26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1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51050" y="908720"/>
            <a:ext cx="570865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Задачи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412875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ru-RU" sz="3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Главной </a:t>
            </a:r>
            <a:r>
              <a:rPr lang="ru-RU" sz="32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задачей </a:t>
            </a:r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формирования основ безопасности является стимулирование развития у детей самостоятельности и ответственности, так как безопасность не просто сумма усвоенных знаний, а стиль жизни, правильное поведение в различных 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ситуациях</a:t>
            </a:r>
            <a:endParaRPr lang="ru-RU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2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23963" y="1023938"/>
            <a:ext cx="66960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Ожидаемый результат: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27088" y="1600200"/>
            <a:ext cx="74898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1. Формирование у детей знаний об осторожном обращении с опасными предметами и правильном поведении при контактах с незнакомыми людьми.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2. Развитие основ экологической культуры ребенка и становления у него ценностей бережного отношения к природе.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3. Развитие представлений о строении человеческого организма и формирование ценностей здорового образа жизни.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4. Формирование представлений о безопасном поведении во дворе, на улице, в общественном 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транспорте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28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2677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Comic Sans MS" pitchFamily="66" charset="0"/>
              </a:rPr>
              <a:t>Беседа </a:t>
            </a: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«Профессия - Пожарный</a:t>
            </a:r>
            <a:r>
              <a:rPr lang="ru-RU" altLang="ru-RU" sz="2400" b="1" dirty="0">
                <a:solidFill>
                  <a:srgbClr val="7030A0"/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3057525" cy="4078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725613"/>
            <a:ext cx="3033713" cy="405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429" r="99571">
                        <a14:foregroundMark x1="4857" y1="5000" x2="4857" y2="5000"/>
                        <a14:foregroundMark x1="1286" y1="9583" x2="1286" y2="9583"/>
                        <a14:foregroundMark x1="1429" y1="17292" x2="1429" y2="17292"/>
                        <a14:foregroundMark x1="1571" y1="26458" x2="1571" y2="26458"/>
                        <a14:foregroundMark x1="1714" y1="34583" x2="1714" y2="34583"/>
                        <a14:foregroundMark x1="4143" y1="16250" x2="4143" y2="16250"/>
                        <a14:foregroundMark x1="3857" y1="23958" x2="3857" y2="23958"/>
                        <a14:foregroundMark x1="4429" y1="32708" x2="4429" y2="32708"/>
                        <a14:foregroundMark x1="4286" y1="41667" x2="4286" y2="41667"/>
                        <a14:foregroundMark x1="4714" y1="47500" x2="4714" y2="47500"/>
                        <a14:foregroundMark x1="1714" y1="42917" x2="1714" y2="42917"/>
                        <a14:foregroundMark x1="1857" y1="52292" x2="1857" y2="52292"/>
                        <a14:foregroundMark x1="2000" y1="60000" x2="2000" y2="60000"/>
                        <a14:foregroundMark x1="4000" y1="58125" x2="4000" y2="58125"/>
                        <a14:foregroundMark x1="5714" y1="56458" x2="5714" y2="56458"/>
                        <a14:foregroundMark x1="3857" y1="50000" x2="3857" y2="50000"/>
                        <a14:foregroundMark x1="3857" y1="65208" x2="3857" y2="65208"/>
                        <a14:foregroundMark x1="5714" y1="64375" x2="5714" y2="64375"/>
                        <a14:foregroundMark x1="5857" y1="71667" x2="5857" y2="71667"/>
                        <a14:foregroundMark x1="3857" y1="74375" x2="3857" y2="74375"/>
                        <a14:foregroundMark x1="2000" y1="70000" x2="2000" y2="70000"/>
                        <a14:foregroundMark x1="2143" y1="76250" x2="2143" y2="76250"/>
                        <a14:foregroundMark x1="2429" y1="85208" x2="2429" y2="85208"/>
                        <a14:foregroundMark x1="3714" y1="83542" x2="3714" y2="83542"/>
                        <a14:foregroundMark x1="6571" y1="81875" x2="6571" y2="81875"/>
                        <a14:foregroundMark x1="4286" y1="91667" x2="4286" y2="91667"/>
                        <a14:foregroundMark x1="7286" y1="96875" x2="7286" y2="96875"/>
                        <a14:foregroundMark x1="11714" y1="97917" x2="11714" y2="97917"/>
                        <a14:foregroundMark x1="19286" y1="97500" x2="19286" y2="97500"/>
                        <a14:foregroundMark x1="16286" y1="91875" x2="16286" y2="91875"/>
                        <a14:foregroundMark x1="13143" y1="90625" x2="13143" y2="90625"/>
                        <a14:foregroundMark x1="19000" y1="90208" x2="19000" y2="90208"/>
                        <a14:foregroundMark x1="22000" y1="92500" x2="22000" y2="92500"/>
                        <a14:foregroundMark x1="25571" y1="90000" x2="25571" y2="90000"/>
                        <a14:foregroundMark x1="26857" y1="92292" x2="26857" y2="92292"/>
                        <a14:foregroundMark x1="30429" y1="89167" x2="30429" y2="89167"/>
                        <a14:foregroundMark x1="34000" y1="92292" x2="34000" y2="92292"/>
                        <a14:foregroundMark x1="36571" y1="89375" x2="36571" y2="89375"/>
                        <a14:foregroundMark x1="25286" y1="97292" x2="25286" y2="97292"/>
                        <a14:foregroundMark x1="31714" y1="96250" x2="31714" y2="96250"/>
                        <a14:foregroundMark x1="35429" y1="96250" x2="35429" y2="96250"/>
                        <a14:foregroundMark x1="42571" y1="95208" x2="42571" y2="95208"/>
                        <a14:foregroundMark x1="48571" y1="95208" x2="48571" y2="95208"/>
                        <a14:foregroundMark x1="53571" y1="94375" x2="53571" y2="94375"/>
                        <a14:foregroundMark x1="59000" y1="94375" x2="59000" y2="94375"/>
                        <a14:foregroundMark x1="57429" y1="92500" x2="57429" y2="92500"/>
                        <a14:foregroundMark x1="49857" y1="92500" x2="49857" y2="92500"/>
                        <a14:foregroundMark x1="45857" y1="92083" x2="45857" y2="92083"/>
                        <a14:foregroundMark x1="40143" y1="92083" x2="40143" y2="92083"/>
                        <a14:foregroundMark x1="42714" y1="88958" x2="42714" y2="88958"/>
                        <a14:foregroundMark x1="48143" y1="88750" x2="48143" y2="88750"/>
                        <a14:foregroundMark x1="53286" y1="88958" x2="53286" y2="88958"/>
                        <a14:foregroundMark x1="60286" y1="88542" x2="60286" y2="88542"/>
                        <a14:foregroundMark x1="65000" y1="88542" x2="65000" y2="88542"/>
                        <a14:foregroundMark x1="71429" y1="87708" x2="71429" y2="87708"/>
                        <a14:foregroundMark x1="75714" y1="87917" x2="75714" y2="87917"/>
                        <a14:foregroundMark x1="82429" y1="87917" x2="82429" y2="87917"/>
                        <a14:foregroundMark x1="86714" y1="87917" x2="86714" y2="87917"/>
                        <a14:foregroundMark x1="98714" y1="87500" x2="98714" y2="87500"/>
                        <a14:foregroundMark x1="98429" y1="81250" x2="98429" y2="81250"/>
                        <a14:foregroundMark x1="94286" y1="85833" x2="94286" y2="85833"/>
                        <a14:foregroundMark x1="94429" y1="78750" x2="94429" y2="78750"/>
                        <a14:foregroundMark x1="95571" y1="78750" x2="95571" y2="78750"/>
                        <a14:foregroundMark x1="95714" y1="72083" x2="95714" y2="72083"/>
                        <a14:foregroundMark x1="98143" y1="71250" x2="98143" y2="71250"/>
                        <a14:foregroundMark x1="93857" y1="68333" x2="93857" y2="68333"/>
                        <a14:foregroundMark x1="93857" y1="63542" x2="93857" y2="63542"/>
                        <a14:foregroundMark x1="95571" y1="62292" x2="95571" y2="62292"/>
                        <a14:foregroundMark x1="97571" y1="61667" x2="97571" y2="61667"/>
                        <a14:foregroundMark x1="97143" y1="53958" x2="97143" y2="53958"/>
                        <a14:foregroundMark x1="95857" y1="54167" x2="95857" y2="54167"/>
                        <a14:foregroundMark x1="93857" y1="53750" x2="93857" y2="53750"/>
                        <a14:foregroundMark x1="93429" y1="46042" x2="93429" y2="46042"/>
                        <a14:foregroundMark x1="95714" y1="46250" x2="95714" y2="46250"/>
                        <a14:foregroundMark x1="96857" y1="45208" x2="96857" y2="45208"/>
                        <a14:foregroundMark x1="93429" y1="37083" x2="93429" y2="37083"/>
                        <a14:foregroundMark x1="96571" y1="36875" x2="96571" y2="36875"/>
                        <a14:foregroundMark x1="96286" y1="29792" x2="96286" y2="29792"/>
                        <a14:foregroundMark x1="95714" y1="19167" x2="95714" y2="19167"/>
                        <a14:foregroundMark x1="93143" y1="19792" x2="93143" y2="19792"/>
                        <a14:foregroundMark x1="93143" y1="26875" x2="93143" y2="26875"/>
                        <a14:foregroundMark x1="95714" y1="13750" x2="95714" y2="13750"/>
                        <a14:foregroundMark x1="92857" y1="4792" x2="92857" y2="4792"/>
                        <a14:foregroundMark x1="87000" y1="2292" x2="87000" y2="2292"/>
                        <a14:foregroundMark x1="82571" y1="2500" x2="82571" y2="2500"/>
                        <a14:foregroundMark x1="86000" y1="6250" x2="86000" y2="6250"/>
                        <a14:foregroundMark x1="85000" y1="8750" x2="85000" y2="8750"/>
                        <a14:foregroundMark x1="81000" y1="6458" x2="81000" y2="6458"/>
                        <a14:foregroundMark x1="80143" y1="8958" x2="80143" y2="8958"/>
                        <a14:foregroundMark x1="75000" y1="2500" x2="75000" y2="2500"/>
                        <a14:foregroundMark x1="70000" y1="2917" x2="70000" y2="2917"/>
                        <a14:foregroundMark x1="73429" y1="6458" x2="73429" y2="6458"/>
                        <a14:foregroundMark x1="73429" y1="10208" x2="73429" y2="10208"/>
                        <a14:foregroundMark x1="63571" y1="2708" x2="63571" y2="2708"/>
                        <a14:foregroundMark x1="66571" y1="6875" x2="66571" y2="6875"/>
                        <a14:foregroundMark x1="66714" y1="10625" x2="66714" y2="10625"/>
                        <a14:foregroundMark x1="62429" y1="6458" x2="62429" y2="6458"/>
                        <a14:foregroundMark x1="62000" y1="10833" x2="62000" y2="10833"/>
                        <a14:foregroundMark x1="57857" y1="3333" x2="57857" y2="3333"/>
                        <a14:foregroundMark x1="53000" y1="3750" x2="53000" y2="3750"/>
                        <a14:foregroundMark x1="47286" y1="3542" x2="47286" y2="3542"/>
                        <a14:foregroundMark x1="49000" y1="6458" x2="49000" y2="6458"/>
                        <a14:foregroundMark x1="54857" y1="6667" x2="54857" y2="6667"/>
                        <a14:foregroundMark x1="55143" y1="10833" x2="55143" y2="10833"/>
                        <a14:foregroundMark x1="51143" y1="11458" x2="51143" y2="11458"/>
                        <a14:foregroundMark x1="6714" y1="88125" x2="6714" y2="88125"/>
                        <a14:foregroundMark x1="5286" y1="49375" x2="5286" y2="49375"/>
                        <a14:foregroundMark x1="10857" y1="15000" x2="10857" y2="15000"/>
                        <a14:foregroundMark x1="15286" y1="14792" x2="15286" y2="14792"/>
                        <a14:foregroundMark x1="20714" y1="13958" x2="20714" y2="13958"/>
                        <a14:foregroundMark x1="26571" y1="13750" x2="26571" y2="13750"/>
                        <a14:foregroundMark x1="32286" y1="13125" x2="32286" y2="13125"/>
                        <a14:foregroundMark x1="37571" y1="12708" x2="37571" y2="12708"/>
                        <a14:foregroundMark x1="43286" y1="12083" x2="43286" y2="12083"/>
                        <a14:foregroundMark x1="44000" y1="6667" x2="44000" y2="6667"/>
                        <a14:foregroundMark x1="40286" y1="3750" x2="40286" y2="3750"/>
                        <a14:foregroundMark x1="38000" y1="6875" x2="38000" y2="6875"/>
                        <a14:foregroundMark x1="33857" y1="4375" x2="33857" y2="4375"/>
                        <a14:foregroundMark x1="33000" y1="6667" x2="33000" y2="6667"/>
                        <a14:foregroundMark x1="28714" y1="4375" x2="28714" y2="4375"/>
                        <a14:foregroundMark x1="27429" y1="6667" x2="27429" y2="6667"/>
                        <a14:foregroundMark x1="22286" y1="5000" x2="22286" y2="5000"/>
                        <a14:foregroundMark x1="22000" y1="6667" x2="22000" y2="6667"/>
                        <a14:foregroundMark x1="16857" y1="4375" x2="16857" y2="4375"/>
                        <a14:foregroundMark x1="10429" y1="5000" x2="10429" y2="5000"/>
                        <a14:foregroundMark x1="10429" y1="6875" x2="10429" y2="6875"/>
                        <a14:foregroundMark x1="14857" y1="6667" x2="14857" y2="6667"/>
                        <a14:backgroundMark x1="4429" y1="47917" x2="4429" y2="47917"/>
                        <a14:backgroundMark x1="4429" y1="45625" x2="4429" y2="45625"/>
                        <a14:backgroundMark x1="96429" y1="48125" x2="96429" y2="48125"/>
                        <a14:backgroundMark x1="96286" y1="43750" x2="96286" y2="43750"/>
                        <a14:backgroundMark x1="96143" y1="46875" x2="9614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116632"/>
            <a:ext cx="897999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03350" y="981075"/>
            <a:ext cx="6769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Рисование «Нам на улице не страшно»</a:t>
            </a:r>
            <a:endParaRPr lang="ru-RU" alt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яна\Desktop\Проект пдд\IMG_20201124_1627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2289"/>
            <a:ext cx="5976664" cy="449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86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273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36</cp:revision>
  <dcterms:created xsi:type="dcterms:W3CDTF">2020-12-04T13:02:45Z</dcterms:created>
  <dcterms:modified xsi:type="dcterms:W3CDTF">2020-12-11T13:06:28Z</dcterms:modified>
</cp:coreProperties>
</file>