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B2CC062-BF27-4F2D-92AC-49D068DD113D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753F585-C6E2-4B88-A133-1465C93B9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CC062-BF27-4F2D-92AC-49D068DD113D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3F585-C6E2-4B88-A133-1465C93B9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CC062-BF27-4F2D-92AC-49D068DD113D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3F585-C6E2-4B88-A133-1465C93B9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CC062-BF27-4F2D-92AC-49D068DD113D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3F585-C6E2-4B88-A133-1465C93B9A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CC062-BF27-4F2D-92AC-49D068DD113D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3F585-C6E2-4B88-A133-1465C93B9A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CC062-BF27-4F2D-92AC-49D068DD113D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3F585-C6E2-4B88-A133-1465C93B9A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CC062-BF27-4F2D-92AC-49D068DD113D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3F585-C6E2-4B88-A133-1465C93B9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CC062-BF27-4F2D-92AC-49D068DD113D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3F585-C6E2-4B88-A133-1465C93B9A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CC062-BF27-4F2D-92AC-49D068DD113D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3F585-C6E2-4B88-A133-1465C93B9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B2CC062-BF27-4F2D-92AC-49D068DD113D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3F585-C6E2-4B88-A133-1465C93B9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B2CC062-BF27-4F2D-92AC-49D068DD113D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53F585-C6E2-4B88-A133-1465C93B9A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B2CC062-BF27-4F2D-92AC-49D068DD113D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753F585-C6E2-4B88-A133-1465C93B9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3%D0%B8%D0%BC%D0%BD_%D0%A0%D0%BE%D1%81%D1%81%D0%B8%D0%B8" TargetMode="External"/><Relationship Id="rId3" Type="http://schemas.openxmlformats.org/officeDocument/2006/relationships/image" Target="../media/image9.jpeg"/><Relationship Id="rId7" Type="http://schemas.openxmlformats.org/officeDocument/2006/relationships/hyperlink" Target="https://ru.wikipedia.org/wiki/%D0%93%D0%B5%D1%80%D0%B1_%D0%A0%D0%BE%D1%81%D1%81%D0%B8%D0%B8" TargetMode="External"/><Relationship Id="rId12" Type="http://schemas.openxmlformats.org/officeDocument/2006/relationships/hyperlink" Target="https://ru.wikipedia.org/wiki/%D0%9A%D1%80%D0%B0%D1%81%D0%BD%D1%8B%D0%B9_%D1%86%D0%B2%D0%B5%D1%82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A0%D0%BE%D1%81%D1%81%D0%B8%D1%8F" TargetMode="External"/><Relationship Id="rId11" Type="http://schemas.openxmlformats.org/officeDocument/2006/relationships/hyperlink" Target="https://ru.wikipedia.org/wiki/%D0%A1%D0%B8%D0%BD%D0%B8%D0%B9_%D1%86%D0%B2%D0%B5%D1%82" TargetMode="External"/><Relationship Id="rId5" Type="http://schemas.openxmlformats.org/officeDocument/2006/relationships/hyperlink" Target="https://ru.wikipedia.org/wiki/%D0%A1%D0%B8%D0%BC%D0%B2%D0%BE%D0%BB%D0%B8%D0%BA%D0%B0" TargetMode="External"/><Relationship Id="rId10" Type="http://schemas.openxmlformats.org/officeDocument/2006/relationships/hyperlink" Target="https://ru.wikipedia.org/wiki/%D0%91%D0%B5%D0%BB%D1%8B%D0%B9_%D1%86%D0%B2%D0%B5%D1%82" TargetMode="External"/><Relationship Id="rId4" Type="http://schemas.openxmlformats.org/officeDocument/2006/relationships/hyperlink" Target="https://ru.wikipedia.org/wiki/%D0%93%D0%BE%D1%81%D1%83%D0%B4%D0%B0%D1%80%D1%81%D1%82%D0%B2%D0%B5%D0%BD%D0%BD%D1%8B%D0%B9_%D1%84%D0%BB%D0%B0%D0%B3" TargetMode="External"/><Relationship Id="rId9" Type="http://schemas.openxmlformats.org/officeDocument/2006/relationships/hyperlink" Target="https://ru.wikipedia.org/wiki/%D0%9F%D0%BE%D0%BB%D0%BE%D1%82%D0%BD%D0%B8%D1%89%D0%B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4" y="188640"/>
            <a:ext cx="8760219" cy="64087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g-fotki.yandex.ru/get/198613/380297467.67/0_1821b9_c34e2f5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0555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День России\20200611_0932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9264" y="1481138"/>
            <a:ext cx="3394472" cy="4525962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70264" y="1481138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День России </a:t>
            </a:r>
            <a:r>
              <a:rPr lang="ru-RU" sz="2800" dirty="0" smtClean="0"/>
              <a:t>или </a:t>
            </a:r>
            <a:r>
              <a:rPr lang="ru-RU" sz="2800" dirty="0" smtClean="0">
                <a:solidFill>
                  <a:srgbClr val="0070C0"/>
                </a:solidFill>
              </a:rPr>
              <a:t>день независимости России</a:t>
            </a:r>
            <a:r>
              <a:rPr lang="ru-RU" sz="2800" dirty="0" smtClean="0"/>
              <a:t>, как именовался этот праздник до 2002 года – это один из самых «молодых» праздников в нашей стране.</a:t>
            </a:r>
            <a:endParaRPr lang="ru-RU" sz="28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Пользователь\Desktop\IMG-20200611-WA00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2756" y="2056061"/>
            <a:ext cx="4608510" cy="3609975"/>
          </a:xfrm>
          <a:prstGeom prst="rect">
            <a:avLst/>
          </a:prstGeom>
          <a:noFill/>
        </p:spPr>
      </p:pic>
      <p:pic>
        <p:nvPicPr>
          <p:cNvPr id="4102" name="Picture 6" descr="C:\Users\Пользователь\Desktop\s1200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1724819"/>
            <a:ext cx="4038600" cy="4038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Двуглавый орел, смотрящий в разные стороны, охватывающий взглядом Европу и Азию, символ единства этих двух начал, что очень точно отражает многонациональное устройство как Византии, так и </a:t>
            </a:r>
            <a:r>
              <a:rPr lang="ru-RU" sz="2000" b="1" dirty="0"/>
              <a:t>России</a:t>
            </a:r>
            <a:r>
              <a:rPr lang="ru-RU" sz="2000" dirty="0"/>
              <a:t>. Он — символ объединения и единства </a:t>
            </a:r>
            <a:r>
              <a:rPr lang="ru-RU" sz="2000" b="1" dirty="0"/>
              <a:t>российских</a:t>
            </a:r>
            <a:r>
              <a:rPr lang="ru-RU" sz="2000" dirty="0"/>
              <a:t> земель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День России\IMG-20200611-WA0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9264" y="1481138"/>
            <a:ext cx="3394472" cy="4525962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Desktop\День России\IMG-20200611-WA00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70264" y="1481138"/>
            <a:ext cx="3394472" cy="45259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ru-RU" sz="1200" b="1" dirty="0"/>
              <a:t>Флаг России</a:t>
            </a:r>
            <a:r>
              <a:rPr lang="ru-RU" sz="1200" dirty="0"/>
              <a:t> (</a:t>
            </a:r>
            <a:r>
              <a:rPr lang="ru-RU" sz="1200" u="sng" dirty="0" err="1">
                <a:hlinkClick r:id="rId4" tooltip="Государственный флаг"/>
              </a:rPr>
              <a:t>Госуда́рственный</a:t>
            </a:r>
            <a:r>
              <a:rPr lang="ru-RU" sz="1200" u="sng" dirty="0">
                <a:hlinkClick r:id="rId4" tooltip="Государственный флаг"/>
              </a:rPr>
              <a:t> флаг</a:t>
            </a:r>
            <a:r>
              <a:rPr lang="ru-RU" sz="1200" dirty="0"/>
              <a:t> </a:t>
            </a:r>
            <a:r>
              <a:rPr lang="ru-RU" sz="1200" dirty="0" err="1"/>
              <a:t>Росси́йской</a:t>
            </a:r>
            <a:r>
              <a:rPr lang="ru-RU" sz="1200" dirty="0"/>
              <a:t> </a:t>
            </a:r>
            <a:r>
              <a:rPr lang="ru-RU" sz="1200" dirty="0" err="1"/>
              <a:t>Федера́ции</a:t>
            </a:r>
            <a:r>
              <a:rPr lang="ru-RU" sz="1200" dirty="0"/>
              <a:t>) — один из официальных </a:t>
            </a:r>
            <a:r>
              <a:rPr lang="ru-RU" sz="1200" u="sng" dirty="0">
                <a:hlinkClick r:id="rId5" tooltip="Символика"/>
              </a:rPr>
              <a:t>государственных символов</a:t>
            </a:r>
            <a:r>
              <a:rPr lang="ru-RU" sz="1200" dirty="0"/>
              <a:t> </a:t>
            </a:r>
            <a:r>
              <a:rPr lang="ru-RU" sz="1200" u="sng" dirty="0">
                <a:hlinkClick r:id="rId6" tooltip="Россия"/>
              </a:rPr>
              <a:t>Российской Федерации</a:t>
            </a:r>
            <a:r>
              <a:rPr lang="ru-RU" sz="1200" dirty="0"/>
              <a:t>, наряду с </a:t>
            </a:r>
            <a:r>
              <a:rPr lang="ru-RU" sz="1200" u="sng" dirty="0">
                <a:hlinkClick r:id="rId7" tooltip="Герб России"/>
              </a:rPr>
              <a:t>гербом</a:t>
            </a:r>
            <a:r>
              <a:rPr lang="ru-RU" sz="1200" dirty="0"/>
              <a:t> и </a:t>
            </a:r>
            <a:r>
              <a:rPr lang="ru-RU" sz="1200" u="sng" dirty="0">
                <a:hlinkClick r:id="rId8" tooltip="Гимн России"/>
              </a:rPr>
              <a:t>гимном</a:t>
            </a:r>
            <a:r>
              <a:rPr lang="ru-RU" sz="1200" dirty="0"/>
              <a:t>. Представляет собой прямоугольное </a:t>
            </a:r>
            <a:r>
              <a:rPr lang="ru-RU" sz="1200" u="sng" dirty="0">
                <a:hlinkClick r:id="rId9"/>
              </a:rPr>
              <a:t>полотнище</a:t>
            </a:r>
            <a:r>
              <a:rPr lang="ru-RU" sz="1200" dirty="0"/>
              <a:t> из трёх равновеликих горизонтальных полос: верхней — </a:t>
            </a:r>
            <a:r>
              <a:rPr lang="ru-RU" sz="1200" u="sng" dirty="0">
                <a:hlinkClick r:id="rId10" tooltip="Белый цвет"/>
              </a:rPr>
              <a:t>белого</a:t>
            </a:r>
            <a:r>
              <a:rPr lang="ru-RU" sz="1200" dirty="0"/>
              <a:t>, средней — </a:t>
            </a:r>
            <a:r>
              <a:rPr lang="ru-RU" sz="1200" u="sng" dirty="0">
                <a:hlinkClick r:id="rId11" tooltip="Синий цвет"/>
              </a:rPr>
              <a:t>синего</a:t>
            </a:r>
            <a:r>
              <a:rPr lang="ru-RU" sz="1200" dirty="0"/>
              <a:t> и нижней — </a:t>
            </a:r>
            <a:r>
              <a:rPr lang="ru-RU" sz="1200" u="sng" dirty="0">
                <a:hlinkClick r:id="rId12" tooltip="Красный цвет"/>
              </a:rPr>
              <a:t>красного</a:t>
            </a:r>
            <a:r>
              <a:rPr lang="ru-RU" sz="1200" dirty="0"/>
              <a:t> цвета. </a:t>
            </a:r>
            <a:br>
              <a:rPr lang="ru-RU" sz="1200" dirty="0"/>
            </a:br>
            <a:r>
              <a:rPr lang="ru-RU" sz="1200" dirty="0"/>
              <a:t>Белый цвет  - был символом свободы.</a:t>
            </a:r>
            <a:br>
              <a:rPr lang="ru-RU" sz="1200" dirty="0"/>
            </a:br>
            <a:r>
              <a:rPr lang="ru-RU" sz="1200" dirty="0"/>
              <a:t>Синий традиционно связывался с образом Богоматери, покровительствующей защитникам Русской земли.</a:t>
            </a:r>
            <a:br>
              <a:rPr lang="ru-RU" sz="1200" dirty="0"/>
            </a:br>
            <a:r>
              <a:rPr lang="ru-RU" sz="1200" dirty="0"/>
              <a:t>Красный ассоциировался с мужеством и храбростью тех, кто готов погибнуть за родину.</a:t>
            </a:r>
            <a:br>
              <a:rPr lang="ru-RU" sz="12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9264" y="1481138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70264" y="1481138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Россия – это </a:t>
            </a:r>
            <a:r>
              <a:rPr lang="ru-RU" sz="2800" dirty="0" smtClean="0">
                <a:solidFill>
                  <a:srgbClr val="00B050"/>
                </a:solidFill>
              </a:rPr>
              <a:t>многонациональная страна </a:t>
            </a:r>
            <a:r>
              <a:rPr lang="ru-RU" sz="2800" dirty="0" smtClean="0">
                <a:solidFill>
                  <a:srgbClr val="00B050"/>
                </a:solidFill>
              </a:rPr>
              <a:t>со своими традиция, песнями, играми и танцами.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9264" y="1481138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70264" y="1481138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Русская народная игра «Гори, 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гори ясно!»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День России\IMG-20200611-WA0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780928"/>
            <a:ext cx="4038600" cy="3312368"/>
          </a:xfrm>
          <a:prstGeom prst="rect">
            <a:avLst/>
          </a:prstGeom>
          <a:noFill/>
        </p:spPr>
      </p:pic>
      <p:pic>
        <p:nvPicPr>
          <p:cNvPr id="8195" name="Picture 3" descr="C:\Users\Пользователь\Desktop\День России\IMG-20200611-WA0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780928"/>
            <a:ext cx="4038600" cy="33843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6" name="Picture 4" descr="C:\Users\Пользователь\Downloads\IMG_34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8280920" cy="2786058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</TotalTime>
  <Words>84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Слайд 1</vt:lpstr>
      <vt:lpstr>Слайд 2</vt:lpstr>
      <vt:lpstr>День России или день независимости России, как именовался этот праздник до 2002 года – это один из самых «молодых» праздников в нашей стране.</vt:lpstr>
      <vt:lpstr>Двуглавый орел, смотрящий в разные стороны, охватывающий взглядом Европу и Азию, символ единства этих двух начал, что очень точно отражает многонациональное устройство как Византии, так и России. Он — символ объединения и единства российских земель</vt:lpstr>
      <vt:lpstr>Флаг России (Госуда́рственный флаг Росси́йской Федера́ции) — один из официальных государственных символов Российской Федерации, наряду с гербом и гимном. Представляет собой прямоугольное полотнище из трёх равновеликих горизонтальных полос: верхней — белого, средней — синего и нижней — красного цвета.  Белый цвет  - был символом свободы. Синий традиционно связывался с образом Богоматери, покровительствующей защитникам Русской земли. Красный ассоциировался с мужеством и храбростью тех, кто готов погибнуть за родину.  </vt:lpstr>
      <vt:lpstr>Россия – это многонациональная страна со своими традиция, песнями, играми и танцами.</vt:lpstr>
      <vt:lpstr>Русская народная игра «Гори, гори ясно!»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Сад 255</cp:lastModifiedBy>
  <cp:revision>7</cp:revision>
  <dcterms:created xsi:type="dcterms:W3CDTF">2020-06-16T01:21:00Z</dcterms:created>
  <dcterms:modified xsi:type="dcterms:W3CDTF">2020-06-18T02:16:27Z</dcterms:modified>
</cp:coreProperties>
</file>